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9" r:id="rId6"/>
    <p:sldId id="270" r:id="rId7"/>
    <p:sldId id="288" r:id="rId8"/>
    <p:sldId id="260" r:id="rId9"/>
    <p:sldId id="271" r:id="rId10"/>
    <p:sldId id="287" r:id="rId11"/>
    <p:sldId id="268" r:id="rId12"/>
    <p:sldId id="274" r:id="rId13"/>
    <p:sldId id="272" r:id="rId14"/>
    <p:sldId id="273" r:id="rId15"/>
    <p:sldId id="275" r:id="rId16"/>
    <p:sldId id="277" r:id="rId17"/>
    <p:sldId id="282" r:id="rId18"/>
    <p:sldId id="276" r:id="rId19"/>
    <p:sldId id="283" r:id="rId20"/>
    <p:sldId id="284" r:id="rId21"/>
    <p:sldId id="285" r:id="rId22"/>
    <p:sldId id="286" r:id="rId23"/>
    <p:sldId id="279" r:id="rId24"/>
    <p:sldId id="280" r:id="rId25"/>
    <p:sldId id="281" r:id="rId26"/>
    <p:sldId id="26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41" autoAdjust="0"/>
  </p:normalViewPr>
  <p:slideViewPr>
    <p:cSldViewPr snapToGrid="0">
      <p:cViewPr>
        <p:scale>
          <a:sx n="75" d="100"/>
          <a:sy n="75" d="100"/>
        </p:scale>
        <p:origin x="1338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01724-5C5A-402A-B907-ECA89FAFA97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</dgm:pt>
    <dgm:pt modelId="{6FA86730-1CE5-4EBE-A9BA-FC19829C945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 smtClean="0"/>
            <a:t>The Numbers</a:t>
          </a:r>
          <a:endParaRPr lang="en-US" dirty="0"/>
        </a:p>
      </dgm:t>
    </dgm:pt>
    <dgm:pt modelId="{A1BB3DDB-A2CF-407F-9044-E3AC1B808421}" type="parTrans" cxnId="{ACB259CB-0782-437C-AE91-04CE095D2AE5}">
      <dgm:prSet/>
      <dgm:spPr/>
      <dgm:t>
        <a:bodyPr/>
        <a:lstStyle/>
        <a:p>
          <a:endParaRPr lang="en-US"/>
        </a:p>
      </dgm:t>
    </dgm:pt>
    <dgm:pt modelId="{F397379E-0BDA-46CE-8393-B1D10C55E1BA}" type="sibTrans" cxnId="{ACB259CB-0782-437C-AE91-04CE095D2AE5}">
      <dgm:prSet/>
      <dgm:spPr/>
      <dgm:t>
        <a:bodyPr/>
        <a:lstStyle/>
        <a:p>
          <a:endParaRPr lang="en-US"/>
        </a:p>
      </dgm:t>
    </dgm:pt>
    <dgm:pt modelId="{6ABE9384-859D-4C4C-B983-2B1E39A8B34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 smtClean="0"/>
            <a:t>Online Safety</a:t>
          </a:r>
          <a:endParaRPr lang="en-US" dirty="0"/>
        </a:p>
      </dgm:t>
    </dgm:pt>
    <dgm:pt modelId="{4C63E530-1425-407B-8508-FAC57680DEF0}" type="parTrans" cxnId="{929B611D-ADB7-45E4-812D-4E288BD2D31C}">
      <dgm:prSet/>
      <dgm:spPr/>
      <dgm:t>
        <a:bodyPr/>
        <a:lstStyle/>
        <a:p>
          <a:endParaRPr lang="en-US"/>
        </a:p>
      </dgm:t>
    </dgm:pt>
    <dgm:pt modelId="{012549DD-A1CA-4571-A981-CFD78093EB20}" type="sibTrans" cxnId="{929B611D-ADB7-45E4-812D-4E288BD2D31C}">
      <dgm:prSet/>
      <dgm:spPr/>
      <dgm:t>
        <a:bodyPr/>
        <a:lstStyle/>
        <a:p>
          <a:endParaRPr lang="en-US"/>
        </a:p>
      </dgm:t>
    </dgm:pt>
    <dgm:pt modelId="{F7214975-5AC4-4CF8-9015-322498751A8A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 smtClean="0"/>
            <a:t>Preventing Scams</a:t>
          </a:r>
          <a:endParaRPr lang="en-US" dirty="0"/>
        </a:p>
      </dgm:t>
    </dgm:pt>
    <dgm:pt modelId="{51AC1870-5B81-422A-9A2E-E1F58EF50843}" type="parTrans" cxnId="{B7CE7116-0D68-4E90-AA49-C97B6B372915}">
      <dgm:prSet/>
      <dgm:spPr/>
      <dgm:t>
        <a:bodyPr/>
        <a:lstStyle/>
        <a:p>
          <a:endParaRPr lang="en-US"/>
        </a:p>
      </dgm:t>
    </dgm:pt>
    <dgm:pt modelId="{CE7BE2A3-5633-4666-BB75-6164E26282D5}" type="sibTrans" cxnId="{B7CE7116-0D68-4E90-AA49-C97B6B372915}">
      <dgm:prSet/>
      <dgm:spPr/>
      <dgm:t>
        <a:bodyPr/>
        <a:lstStyle/>
        <a:p>
          <a:endParaRPr lang="en-US"/>
        </a:p>
      </dgm:t>
    </dgm:pt>
    <dgm:pt modelId="{44164630-2F05-47D6-AD96-D9713C7C94EA}" type="pres">
      <dgm:prSet presAssocID="{53001724-5C5A-402A-B907-ECA89FAFA97F}" presName="root" presStyleCnt="0">
        <dgm:presLayoutVars>
          <dgm:dir/>
          <dgm:resizeHandles val="exact"/>
        </dgm:presLayoutVars>
      </dgm:prSet>
      <dgm:spPr/>
    </dgm:pt>
    <dgm:pt modelId="{BBB5EE06-EDF8-41BB-B38A-75BA74195339}" type="pres">
      <dgm:prSet presAssocID="{6FA86730-1CE5-4EBE-A9BA-FC19829C945A}" presName="compNode" presStyleCnt="0"/>
      <dgm:spPr/>
    </dgm:pt>
    <dgm:pt modelId="{BD3976FF-3460-411F-BC23-D0B68261F465}" type="pres">
      <dgm:prSet presAssocID="{6FA86730-1CE5-4EBE-A9BA-FC19829C945A}" presName="bgRect" presStyleLbl="bgShp" presStyleIdx="0" presStyleCnt="3"/>
      <dgm:spPr/>
    </dgm:pt>
    <dgm:pt modelId="{55596134-9829-4D70-890A-C69BBF81D77E}" type="pres">
      <dgm:prSet presAssocID="{6FA86730-1CE5-4EBE-A9BA-FC19829C945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/>
    </dgm:pt>
    <dgm:pt modelId="{EF52B154-BE74-4151-893E-30A55BCE1232}" type="pres">
      <dgm:prSet presAssocID="{6FA86730-1CE5-4EBE-A9BA-FC19829C945A}" presName="spaceRect" presStyleCnt="0"/>
      <dgm:spPr/>
    </dgm:pt>
    <dgm:pt modelId="{317AA252-427D-40A4-8C7D-92392117FEF6}" type="pres">
      <dgm:prSet presAssocID="{6FA86730-1CE5-4EBE-A9BA-FC19829C945A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B828AB6-BF3C-4FBC-936A-ABF577D4A72E}" type="pres">
      <dgm:prSet presAssocID="{F397379E-0BDA-46CE-8393-B1D10C55E1BA}" presName="sibTrans" presStyleCnt="0"/>
      <dgm:spPr/>
    </dgm:pt>
    <dgm:pt modelId="{2862063A-01C9-45B8-BC29-0877E16269D6}" type="pres">
      <dgm:prSet presAssocID="{6ABE9384-859D-4C4C-B983-2B1E39A8B348}" presName="compNode" presStyleCnt="0"/>
      <dgm:spPr/>
    </dgm:pt>
    <dgm:pt modelId="{5DD1A591-E379-4123-AFEF-0E0E1C78A6C8}" type="pres">
      <dgm:prSet presAssocID="{6ABE9384-859D-4C4C-B983-2B1E39A8B348}" presName="bgRect" presStyleLbl="bgShp" presStyleIdx="1" presStyleCnt="3"/>
      <dgm:spPr/>
    </dgm:pt>
    <dgm:pt modelId="{FCE68459-8AC8-4D4B-8B2A-B85347F651AB}" type="pres">
      <dgm:prSet presAssocID="{6ABE9384-859D-4C4C-B983-2B1E39A8B348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/>
    </dgm:pt>
    <dgm:pt modelId="{7840CE1B-2464-4289-B418-12904C5D46CE}" type="pres">
      <dgm:prSet presAssocID="{6ABE9384-859D-4C4C-B983-2B1E39A8B348}" presName="spaceRect" presStyleCnt="0"/>
      <dgm:spPr/>
    </dgm:pt>
    <dgm:pt modelId="{0F75F18A-3C22-462D-9DAB-5E8D88D9A51B}" type="pres">
      <dgm:prSet presAssocID="{6ABE9384-859D-4C4C-B983-2B1E39A8B348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C2B0169-D740-4583-96BE-D8F87AC7FE01}" type="pres">
      <dgm:prSet presAssocID="{012549DD-A1CA-4571-A981-CFD78093EB20}" presName="sibTrans" presStyleCnt="0"/>
      <dgm:spPr/>
    </dgm:pt>
    <dgm:pt modelId="{9602AFE8-70EE-42FC-9CD5-A2E6AA3E2091}" type="pres">
      <dgm:prSet presAssocID="{F7214975-5AC4-4CF8-9015-322498751A8A}" presName="compNode" presStyleCnt="0"/>
      <dgm:spPr/>
    </dgm:pt>
    <dgm:pt modelId="{B231036C-5FBE-4605-8393-F1B6359EE169}" type="pres">
      <dgm:prSet presAssocID="{F7214975-5AC4-4CF8-9015-322498751A8A}" presName="bgRect" presStyleLbl="bgShp" presStyleIdx="2" presStyleCnt="3"/>
      <dgm:spPr/>
    </dgm:pt>
    <dgm:pt modelId="{A64BFE9C-AA80-43CE-8FF6-8D33BAD07C57}" type="pres">
      <dgm:prSet presAssocID="{F7214975-5AC4-4CF8-9015-322498751A8A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</dgm:spPr>
      <dgm:extLst/>
    </dgm:pt>
    <dgm:pt modelId="{2D725CFB-B072-491A-B436-3AD21D0542FE}" type="pres">
      <dgm:prSet presAssocID="{F7214975-5AC4-4CF8-9015-322498751A8A}" presName="spaceRect" presStyleCnt="0"/>
      <dgm:spPr/>
    </dgm:pt>
    <dgm:pt modelId="{556AE736-B6E0-4DC7-8429-5ADFCF947C4F}" type="pres">
      <dgm:prSet presAssocID="{F7214975-5AC4-4CF8-9015-322498751A8A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42F3627-E378-4611-9E44-8C53F460E990}" type="presOf" srcId="{6FA86730-1CE5-4EBE-A9BA-FC19829C945A}" destId="{317AA252-427D-40A4-8C7D-92392117FEF6}" srcOrd="0" destOrd="0" presId="urn:microsoft.com/office/officeart/2018/2/layout/IconVerticalSolidList"/>
    <dgm:cxn modelId="{25117D8B-5CE2-438F-9411-12A7FD4D7BCF}" type="presOf" srcId="{F7214975-5AC4-4CF8-9015-322498751A8A}" destId="{556AE736-B6E0-4DC7-8429-5ADFCF947C4F}" srcOrd="0" destOrd="0" presId="urn:microsoft.com/office/officeart/2018/2/layout/IconVerticalSolidList"/>
    <dgm:cxn modelId="{1C605B4C-E51E-44B8-8933-D52963ED863D}" type="presOf" srcId="{6ABE9384-859D-4C4C-B983-2B1E39A8B348}" destId="{0F75F18A-3C22-462D-9DAB-5E8D88D9A51B}" srcOrd="0" destOrd="0" presId="urn:microsoft.com/office/officeart/2018/2/layout/IconVerticalSolidList"/>
    <dgm:cxn modelId="{929B611D-ADB7-45E4-812D-4E288BD2D31C}" srcId="{53001724-5C5A-402A-B907-ECA89FAFA97F}" destId="{6ABE9384-859D-4C4C-B983-2B1E39A8B348}" srcOrd="1" destOrd="0" parTransId="{4C63E530-1425-407B-8508-FAC57680DEF0}" sibTransId="{012549DD-A1CA-4571-A981-CFD78093EB20}"/>
    <dgm:cxn modelId="{D0D95555-C348-4CF7-8A46-F7A2BF92D08A}" type="presOf" srcId="{53001724-5C5A-402A-B907-ECA89FAFA97F}" destId="{44164630-2F05-47D6-AD96-D9713C7C94EA}" srcOrd="0" destOrd="0" presId="urn:microsoft.com/office/officeart/2018/2/layout/IconVerticalSolidList"/>
    <dgm:cxn modelId="{B7CE7116-0D68-4E90-AA49-C97B6B372915}" srcId="{53001724-5C5A-402A-B907-ECA89FAFA97F}" destId="{F7214975-5AC4-4CF8-9015-322498751A8A}" srcOrd="2" destOrd="0" parTransId="{51AC1870-5B81-422A-9A2E-E1F58EF50843}" sibTransId="{CE7BE2A3-5633-4666-BB75-6164E26282D5}"/>
    <dgm:cxn modelId="{ACB259CB-0782-437C-AE91-04CE095D2AE5}" srcId="{53001724-5C5A-402A-B907-ECA89FAFA97F}" destId="{6FA86730-1CE5-4EBE-A9BA-FC19829C945A}" srcOrd="0" destOrd="0" parTransId="{A1BB3DDB-A2CF-407F-9044-E3AC1B808421}" sibTransId="{F397379E-0BDA-46CE-8393-B1D10C55E1BA}"/>
    <dgm:cxn modelId="{9FB3D75A-7318-40AD-9643-F5D113BEF3EA}" type="presParOf" srcId="{44164630-2F05-47D6-AD96-D9713C7C94EA}" destId="{BBB5EE06-EDF8-41BB-B38A-75BA74195339}" srcOrd="0" destOrd="0" presId="urn:microsoft.com/office/officeart/2018/2/layout/IconVerticalSolidList"/>
    <dgm:cxn modelId="{9FE1ADA8-0652-4F08-909B-6F1F8C7865F7}" type="presParOf" srcId="{BBB5EE06-EDF8-41BB-B38A-75BA74195339}" destId="{BD3976FF-3460-411F-BC23-D0B68261F465}" srcOrd="0" destOrd="0" presId="urn:microsoft.com/office/officeart/2018/2/layout/IconVerticalSolidList"/>
    <dgm:cxn modelId="{02F1752E-8943-4CED-AB23-FD169E28320D}" type="presParOf" srcId="{BBB5EE06-EDF8-41BB-B38A-75BA74195339}" destId="{55596134-9829-4D70-890A-C69BBF81D77E}" srcOrd="1" destOrd="0" presId="urn:microsoft.com/office/officeart/2018/2/layout/IconVerticalSolidList"/>
    <dgm:cxn modelId="{B0AA3935-03A2-4CCF-A853-AB8E050001AB}" type="presParOf" srcId="{BBB5EE06-EDF8-41BB-B38A-75BA74195339}" destId="{EF52B154-BE74-4151-893E-30A55BCE1232}" srcOrd="2" destOrd="0" presId="urn:microsoft.com/office/officeart/2018/2/layout/IconVerticalSolidList"/>
    <dgm:cxn modelId="{27C9A290-584D-453B-93FD-FA35380C106B}" type="presParOf" srcId="{BBB5EE06-EDF8-41BB-B38A-75BA74195339}" destId="{317AA252-427D-40A4-8C7D-92392117FEF6}" srcOrd="3" destOrd="0" presId="urn:microsoft.com/office/officeart/2018/2/layout/IconVerticalSolidList"/>
    <dgm:cxn modelId="{78E03A4A-6EE4-4028-8A51-8793E0D3E1A8}" type="presParOf" srcId="{44164630-2F05-47D6-AD96-D9713C7C94EA}" destId="{DB828AB6-BF3C-4FBC-936A-ABF577D4A72E}" srcOrd="1" destOrd="0" presId="urn:microsoft.com/office/officeart/2018/2/layout/IconVerticalSolidList"/>
    <dgm:cxn modelId="{37B51E1B-2833-450E-AED0-0479588A1773}" type="presParOf" srcId="{44164630-2F05-47D6-AD96-D9713C7C94EA}" destId="{2862063A-01C9-45B8-BC29-0877E16269D6}" srcOrd="2" destOrd="0" presId="urn:microsoft.com/office/officeart/2018/2/layout/IconVerticalSolidList"/>
    <dgm:cxn modelId="{0568F507-FCED-4896-B7EE-3C55B05820B4}" type="presParOf" srcId="{2862063A-01C9-45B8-BC29-0877E16269D6}" destId="{5DD1A591-E379-4123-AFEF-0E0E1C78A6C8}" srcOrd="0" destOrd="0" presId="urn:microsoft.com/office/officeart/2018/2/layout/IconVerticalSolidList"/>
    <dgm:cxn modelId="{3350E533-B59F-4225-911C-3AF81C5BB096}" type="presParOf" srcId="{2862063A-01C9-45B8-BC29-0877E16269D6}" destId="{FCE68459-8AC8-4D4B-8B2A-B85347F651AB}" srcOrd="1" destOrd="0" presId="urn:microsoft.com/office/officeart/2018/2/layout/IconVerticalSolidList"/>
    <dgm:cxn modelId="{D1507AE6-EFD3-4D91-8F89-13072D5D3B99}" type="presParOf" srcId="{2862063A-01C9-45B8-BC29-0877E16269D6}" destId="{7840CE1B-2464-4289-B418-12904C5D46CE}" srcOrd="2" destOrd="0" presId="urn:microsoft.com/office/officeart/2018/2/layout/IconVerticalSolidList"/>
    <dgm:cxn modelId="{3F44C565-7FFB-4A68-99E4-AC437FE954ED}" type="presParOf" srcId="{2862063A-01C9-45B8-BC29-0877E16269D6}" destId="{0F75F18A-3C22-462D-9DAB-5E8D88D9A51B}" srcOrd="3" destOrd="0" presId="urn:microsoft.com/office/officeart/2018/2/layout/IconVerticalSolidList"/>
    <dgm:cxn modelId="{4A49B124-E089-4890-B36F-962056FA9588}" type="presParOf" srcId="{44164630-2F05-47D6-AD96-D9713C7C94EA}" destId="{AC2B0169-D740-4583-96BE-D8F87AC7FE01}" srcOrd="3" destOrd="0" presId="urn:microsoft.com/office/officeart/2018/2/layout/IconVerticalSolidList"/>
    <dgm:cxn modelId="{8CF64B13-46A8-42CA-8DD2-87241C9E1D4B}" type="presParOf" srcId="{44164630-2F05-47D6-AD96-D9713C7C94EA}" destId="{9602AFE8-70EE-42FC-9CD5-A2E6AA3E2091}" srcOrd="4" destOrd="0" presId="urn:microsoft.com/office/officeart/2018/2/layout/IconVerticalSolidList"/>
    <dgm:cxn modelId="{8CB9CD9D-905C-4263-9E48-D0A18051D03C}" type="presParOf" srcId="{9602AFE8-70EE-42FC-9CD5-A2E6AA3E2091}" destId="{B231036C-5FBE-4605-8393-F1B6359EE169}" srcOrd="0" destOrd="0" presId="urn:microsoft.com/office/officeart/2018/2/layout/IconVerticalSolidList"/>
    <dgm:cxn modelId="{82828E1A-3E6B-4878-B080-25C2C978B9AE}" type="presParOf" srcId="{9602AFE8-70EE-42FC-9CD5-A2E6AA3E2091}" destId="{A64BFE9C-AA80-43CE-8FF6-8D33BAD07C57}" srcOrd="1" destOrd="0" presId="urn:microsoft.com/office/officeart/2018/2/layout/IconVerticalSolidList"/>
    <dgm:cxn modelId="{07115384-BCC9-4BBA-9940-4283AA60CBB1}" type="presParOf" srcId="{9602AFE8-70EE-42FC-9CD5-A2E6AA3E2091}" destId="{2D725CFB-B072-491A-B436-3AD21D0542FE}" srcOrd="2" destOrd="0" presId="urn:microsoft.com/office/officeart/2018/2/layout/IconVerticalSolidList"/>
    <dgm:cxn modelId="{8EE77B3E-8046-4DAA-9D80-2E3511DF47D2}" type="presParOf" srcId="{9602AFE8-70EE-42FC-9CD5-A2E6AA3E2091}" destId="{556AE736-B6E0-4DC7-8429-5ADFCF947C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00DE91-D0C9-4E6B-B296-BBE6C4E9A02E}" type="doc">
      <dgm:prSet loTypeId="urn:microsoft.com/office/officeart/2005/8/layout/chart3" loCatId="cycle" qsTypeId="urn:microsoft.com/office/officeart/2005/8/quickstyle/simple1" qsCatId="simple" csTypeId="urn:microsoft.com/office/officeart/2005/8/colors/accent1_3" csCatId="accent1" phldr="1"/>
      <dgm:spPr/>
    </dgm:pt>
    <dgm:pt modelId="{E916F942-14C7-403F-90CE-0267FA5701F2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Physical</a:t>
          </a:r>
          <a:endParaRPr lang="ru-RU" sz="1400" b="1" dirty="0">
            <a:solidFill>
              <a:schemeClr val="bg1"/>
            </a:solidFill>
          </a:endParaRPr>
        </a:p>
      </dgm:t>
    </dgm:pt>
    <dgm:pt modelId="{FADFEFF1-33C5-498B-866B-31BDCCDD0A87}" type="parTrans" cxnId="{80C8792E-CC76-4671-8464-4DBA5529ABBF}">
      <dgm:prSet/>
      <dgm:spPr/>
      <dgm:t>
        <a:bodyPr/>
        <a:lstStyle/>
        <a:p>
          <a:endParaRPr lang="ru-RU"/>
        </a:p>
      </dgm:t>
    </dgm:pt>
    <dgm:pt modelId="{2EE57F43-F699-406E-B070-B5388A5C3EF0}" type="sibTrans" cxnId="{80C8792E-CC76-4671-8464-4DBA5529ABBF}">
      <dgm:prSet/>
      <dgm:spPr/>
      <dgm:t>
        <a:bodyPr/>
        <a:lstStyle/>
        <a:p>
          <a:endParaRPr lang="ru-RU"/>
        </a:p>
      </dgm:t>
    </dgm:pt>
    <dgm:pt modelId="{54738B61-B011-4B50-9367-82C01E6851CB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Network</a:t>
          </a:r>
          <a:endParaRPr lang="ru-RU" sz="1400" b="1" dirty="0">
            <a:solidFill>
              <a:schemeClr val="bg1"/>
            </a:solidFill>
          </a:endParaRPr>
        </a:p>
      </dgm:t>
    </dgm:pt>
    <dgm:pt modelId="{F70B26DD-0065-48E8-B14E-21AD4FF5B073}" type="parTrans" cxnId="{21FE89D5-966D-4055-B5DE-E410287E6B89}">
      <dgm:prSet/>
      <dgm:spPr/>
      <dgm:t>
        <a:bodyPr/>
        <a:lstStyle/>
        <a:p>
          <a:endParaRPr lang="ru-RU"/>
        </a:p>
      </dgm:t>
    </dgm:pt>
    <dgm:pt modelId="{90B7832F-5C4B-438E-8A67-1DFAAD105949}" type="sibTrans" cxnId="{21FE89D5-966D-4055-B5DE-E410287E6B89}">
      <dgm:prSet/>
      <dgm:spPr/>
      <dgm:t>
        <a:bodyPr/>
        <a:lstStyle/>
        <a:p>
          <a:endParaRPr lang="ru-RU"/>
        </a:p>
      </dgm:t>
    </dgm:pt>
    <dgm:pt modelId="{063EC9EB-12EB-4B9E-9C9A-4C4F86773C6C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Executable</a:t>
          </a:r>
          <a:endParaRPr lang="ru-RU" sz="1400" b="1" dirty="0">
            <a:solidFill>
              <a:schemeClr val="bg1"/>
            </a:solidFill>
          </a:endParaRPr>
        </a:p>
      </dgm:t>
    </dgm:pt>
    <dgm:pt modelId="{82F09713-42EF-44CC-95E9-63BD2E82AE71}" type="parTrans" cxnId="{1F672EFB-E26C-41D0-B09D-5FB4A541F572}">
      <dgm:prSet/>
      <dgm:spPr/>
      <dgm:t>
        <a:bodyPr/>
        <a:lstStyle/>
        <a:p>
          <a:endParaRPr lang="ru-RU"/>
        </a:p>
      </dgm:t>
    </dgm:pt>
    <dgm:pt modelId="{424B4B77-F77C-44D9-BC9A-2AE65490463A}" type="sibTrans" cxnId="{1F672EFB-E26C-41D0-B09D-5FB4A541F572}">
      <dgm:prSet/>
      <dgm:spPr/>
      <dgm:t>
        <a:bodyPr/>
        <a:lstStyle/>
        <a:p>
          <a:endParaRPr lang="ru-RU"/>
        </a:p>
      </dgm:t>
    </dgm:pt>
    <dgm:pt modelId="{927E36B5-9965-45FA-AF89-94861165F87C}" type="pres">
      <dgm:prSet presAssocID="{1500DE91-D0C9-4E6B-B296-BBE6C4E9A02E}" presName="compositeShape" presStyleCnt="0">
        <dgm:presLayoutVars>
          <dgm:chMax val="7"/>
          <dgm:dir/>
          <dgm:resizeHandles val="exact"/>
        </dgm:presLayoutVars>
      </dgm:prSet>
      <dgm:spPr/>
    </dgm:pt>
    <dgm:pt modelId="{DEA3CDBA-FBEB-49CC-BD13-C095BF3ED010}" type="pres">
      <dgm:prSet presAssocID="{1500DE91-D0C9-4E6B-B296-BBE6C4E9A02E}" presName="wedge1" presStyleLbl="node1" presStyleIdx="0" presStyleCnt="3" custLinFactNeighborX="-5124" custLinFactNeighborY="3416"/>
      <dgm:spPr/>
      <dgm:t>
        <a:bodyPr/>
        <a:lstStyle/>
        <a:p>
          <a:endParaRPr lang="en-US"/>
        </a:p>
      </dgm:t>
    </dgm:pt>
    <dgm:pt modelId="{6310CCC4-249B-457B-9A24-C023BA3A4DE5}" type="pres">
      <dgm:prSet presAssocID="{1500DE91-D0C9-4E6B-B296-BBE6C4E9A02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595D3-73F9-4CBA-A4EA-F47CE428B7EA}" type="pres">
      <dgm:prSet presAssocID="{1500DE91-D0C9-4E6B-B296-BBE6C4E9A02E}" presName="wedge2" presStyleLbl="node1" presStyleIdx="1" presStyleCnt="3"/>
      <dgm:spPr/>
      <dgm:t>
        <a:bodyPr/>
        <a:lstStyle/>
        <a:p>
          <a:endParaRPr lang="en-US"/>
        </a:p>
      </dgm:t>
    </dgm:pt>
    <dgm:pt modelId="{0BE500B1-58F6-4925-9A3A-EC12767F04D1}" type="pres">
      <dgm:prSet presAssocID="{1500DE91-D0C9-4E6B-B296-BBE6C4E9A02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20744-6ADE-4BA0-A49B-CE64F3EC1245}" type="pres">
      <dgm:prSet presAssocID="{1500DE91-D0C9-4E6B-B296-BBE6C4E9A02E}" presName="wedge3" presStyleLbl="node1" presStyleIdx="2" presStyleCnt="3"/>
      <dgm:spPr/>
      <dgm:t>
        <a:bodyPr/>
        <a:lstStyle/>
        <a:p>
          <a:endParaRPr lang="en-US"/>
        </a:p>
      </dgm:t>
    </dgm:pt>
    <dgm:pt modelId="{F6C09398-E99A-4ECF-8BCE-D43F52D5E0CF}" type="pres">
      <dgm:prSet presAssocID="{1500DE91-D0C9-4E6B-B296-BBE6C4E9A02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0EFC5F-8A53-4556-9C90-D8F6270CFB96}" type="presOf" srcId="{063EC9EB-12EB-4B9E-9C9A-4C4F86773C6C}" destId="{F6C09398-E99A-4ECF-8BCE-D43F52D5E0CF}" srcOrd="1" destOrd="0" presId="urn:microsoft.com/office/officeart/2005/8/layout/chart3"/>
    <dgm:cxn modelId="{F3877BF0-6EE2-49CE-97EF-9F63074C25FA}" type="presOf" srcId="{063EC9EB-12EB-4B9E-9C9A-4C4F86773C6C}" destId="{73020744-6ADE-4BA0-A49B-CE64F3EC1245}" srcOrd="0" destOrd="0" presId="urn:microsoft.com/office/officeart/2005/8/layout/chart3"/>
    <dgm:cxn modelId="{9BBAB183-AE0D-4994-910A-449FA655D1ED}" type="presOf" srcId="{54738B61-B011-4B50-9367-82C01E6851CB}" destId="{0BE500B1-58F6-4925-9A3A-EC12767F04D1}" srcOrd="1" destOrd="0" presId="urn:microsoft.com/office/officeart/2005/8/layout/chart3"/>
    <dgm:cxn modelId="{80C8792E-CC76-4671-8464-4DBA5529ABBF}" srcId="{1500DE91-D0C9-4E6B-B296-BBE6C4E9A02E}" destId="{E916F942-14C7-403F-90CE-0267FA5701F2}" srcOrd="0" destOrd="0" parTransId="{FADFEFF1-33C5-498B-866B-31BDCCDD0A87}" sibTransId="{2EE57F43-F699-406E-B070-B5388A5C3EF0}"/>
    <dgm:cxn modelId="{21FE89D5-966D-4055-B5DE-E410287E6B89}" srcId="{1500DE91-D0C9-4E6B-B296-BBE6C4E9A02E}" destId="{54738B61-B011-4B50-9367-82C01E6851CB}" srcOrd="1" destOrd="0" parTransId="{F70B26DD-0065-48E8-B14E-21AD4FF5B073}" sibTransId="{90B7832F-5C4B-438E-8A67-1DFAAD105949}"/>
    <dgm:cxn modelId="{E514A51F-E8EA-4EB2-B752-F4C0511FD0F2}" type="presOf" srcId="{54738B61-B011-4B50-9367-82C01E6851CB}" destId="{FD3595D3-73F9-4CBA-A4EA-F47CE428B7EA}" srcOrd="0" destOrd="0" presId="urn:microsoft.com/office/officeart/2005/8/layout/chart3"/>
    <dgm:cxn modelId="{532DE337-23C7-456C-AC5B-9CB743F1FCBE}" type="presOf" srcId="{E916F942-14C7-403F-90CE-0267FA5701F2}" destId="{DEA3CDBA-FBEB-49CC-BD13-C095BF3ED010}" srcOrd="0" destOrd="0" presId="urn:microsoft.com/office/officeart/2005/8/layout/chart3"/>
    <dgm:cxn modelId="{FC62F7CF-4614-4822-9D96-1CCCBCF61A6F}" type="presOf" srcId="{1500DE91-D0C9-4E6B-B296-BBE6C4E9A02E}" destId="{927E36B5-9965-45FA-AF89-94861165F87C}" srcOrd="0" destOrd="0" presId="urn:microsoft.com/office/officeart/2005/8/layout/chart3"/>
    <dgm:cxn modelId="{1F672EFB-E26C-41D0-B09D-5FB4A541F572}" srcId="{1500DE91-D0C9-4E6B-B296-BBE6C4E9A02E}" destId="{063EC9EB-12EB-4B9E-9C9A-4C4F86773C6C}" srcOrd="2" destOrd="0" parTransId="{82F09713-42EF-44CC-95E9-63BD2E82AE71}" sibTransId="{424B4B77-F77C-44D9-BC9A-2AE65490463A}"/>
    <dgm:cxn modelId="{B529F913-257A-47FA-AA1E-1C706F589805}" type="presOf" srcId="{E916F942-14C7-403F-90CE-0267FA5701F2}" destId="{6310CCC4-249B-457B-9A24-C023BA3A4DE5}" srcOrd="1" destOrd="0" presId="urn:microsoft.com/office/officeart/2005/8/layout/chart3"/>
    <dgm:cxn modelId="{9E8478A1-782F-450D-BEA2-D8767849E849}" type="presParOf" srcId="{927E36B5-9965-45FA-AF89-94861165F87C}" destId="{DEA3CDBA-FBEB-49CC-BD13-C095BF3ED010}" srcOrd="0" destOrd="0" presId="urn:microsoft.com/office/officeart/2005/8/layout/chart3"/>
    <dgm:cxn modelId="{233FA659-49DE-4F62-8B4E-D3A689CF5FCC}" type="presParOf" srcId="{927E36B5-9965-45FA-AF89-94861165F87C}" destId="{6310CCC4-249B-457B-9A24-C023BA3A4DE5}" srcOrd="1" destOrd="0" presId="urn:microsoft.com/office/officeart/2005/8/layout/chart3"/>
    <dgm:cxn modelId="{045EC300-DE69-43EC-AB0F-3988132DCC56}" type="presParOf" srcId="{927E36B5-9965-45FA-AF89-94861165F87C}" destId="{FD3595D3-73F9-4CBA-A4EA-F47CE428B7EA}" srcOrd="2" destOrd="0" presId="urn:microsoft.com/office/officeart/2005/8/layout/chart3"/>
    <dgm:cxn modelId="{6D7FB208-5F22-4B8E-AC3F-14F3FB315DDC}" type="presParOf" srcId="{927E36B5-9965-45FA-AF89-94861165F87C}" destId="{0BE500B1-58F6-4925-9A3A-EC12767F04D1}" srcOrd="3" destOrd="0" presId="urn:microsoft.com/office/officeart/2005/8/layout/chart3"/>
    <dgm:cxn modelId="{965CAFEF-A84B-44D4-B498-0C57A750A153}" type="presParOf" srcId="{927E36B5-9965-45FA-AF89-94861165F87C}" destId="{73020744-6ADE-4BA0-A49B-CE64F3EC1245}" srcOrd="4" destOrd="0" presId="urn:microsoft.com/office/officeart/2005/8/layout/chart3"/>
    <dgm:cxn modelId="{74AA8BF0-235A-4255-9F4D-4B32052AB260}" type="presParOf" srcId="{927E36B5-9965-45FA-AF89-94861165F87C}" destId="{F6C09398-E99A-4ECF-8BCE-D43F52D5E0C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00DE91-D0C9-4E6B-B296-BBE6C4E9A02E}" type="doc">
      <dgm:prSet loTypeId="urn:microsoft.com/office/officeart/2005/8/layout/chart3" loCatId="cycle" qsTypeId="urn:microsoft.com/office/officeart/2005/8/quickstyle/simple1" qsCatId="simple" csTypeId="urn:microsoft.com/office/officeart/2005/8/colors/accent1_3" csCatId="accent1" phldr="1"/>
      <dgm:spPr/>
    </dgm:pt>
    <dgm:pt modelId="{E916F942-14C7-403F-90CE-0267FA5701F2}">
      <dgm:prSet phldrT="[Text]" custT="1"/>
      <dgm:spPr>
        <a:ln>
          <a:noFill/>
        </a:ln>
      </dgm:spPr>
      <dgm:t>
        <a:bodyPr/>
        <a:lstStyle/>
        <a:p>
          <a:r>
            <a:rPr lang="en-US" sz="2000" b="1" u="sng" dirty="0" smtClean="0">
              <a:solidFill>
                <a:schemeClr val="bg1"/>
              </a:solidFill>
            </a:rPr>
            <a:t>Physical</a:t>
          </a:r>
          <a:endParaRPr lang="ru-RU" sz="2000" b="1" u="sng" dirty="0">
            <a:solidFill>
              <a:schemeClr val="bg1"/>
            </a:solidFill>
          </a:endParaRPr>
        </a:p>
      </dgm:t>
    </dgm:pt>
    <dgm:pt modelId="{FADFEFF1-33C5-498B-866B-31BDCCDD0A87}" type="parTrans" cxnId="{80C8792E-CC76-4671-8464-4DBA5529ABBF}">
      <dgm:prSet/>
      <dgm:spPr/>
      <dgm:t>
        <a:bodyPr/>
        <a:lstStyle/>
        <a:p>
          <a:endParaRPr lang="ru-RU"/>
        </a:p>
      </dgm:t>
    </dgm:pt>
    <dgm:pt modelId="{2EE57F43-F699-406E-B070-B5388A5C3EF0}" type="sibTrans" cxnId="{80C8792E-CC76-4671-8464-4DBA5529ABBF}">
      <dgm:prSet/>
      <dgm:spPr/>
      <dgm:t>
        <a:bodyPr/>
        <a:lstStyle/>
        <a:p>
          <a:endParaRPr lang="ru-RU"/>
        </a:p>
      </dgm:t>
    </dgm:pt>
    <dgm:pt modelId="{54738B61-B011-4B50-9367-82C01E6851CB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Network</a:t>
          </a:r>
          <a:endParaRPr lang="ru-RU" sz="1400" b="1" dirty="0">
            <a:solidFill>
              <a:schemeClr val="bg1"/>
            </a:solidFill>
          </a:endParaRPr>
        </a:p>
      </dgm:t>
    </dgm:pt>
    <dgm:pt modelId="{F70B26DD-0065-48E8-B14E-21AD4FF5B073}" type="parTrans" cxnId="{21FE89D5-966D-4055-B5DE-E410287E6B89}">
      <dgm:prSet/>
      <dgm:spPr/>
      <dgm:t>
        <a:bodyPr/>
        <a:lstStyle/>
        <a:p>
          <a:endParaRPr lang="ru-RU"/>
        </a:p>
      </dgm:t>
    </dgm:pt>
    <dgm:pt modelId="{90B7832F-5C4B-438E-8A67-1DFAAD105949}" type="sibTrans" cxnId="{21FE89D5-966D-4055-B5DE-E410287E6B89}">
      <dgm:prSet/>
      <dgm:spPr/>
      <dgm:t>
        <a:bodyPr/>
        <a:lstStyle/>
        <a:p>
          <a:endParaRPr lang="ru-RU"/>
        </a:p>
      </dgm:t>
    </dgm:pt>
    <dgm:pt modelId="{063EC9EB-12EB-4B9E-9C9A-4C4F86773C6C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Executable</a:t>
          </a:r>
          <a:endParaRPr lang="ru-RU" sz="1400" b="1" dirty="0">
            <a:solidFill>
              <a:schemeClr val="bg1"/>
            </a:solidFill>
          </a:endParaRPr>
        </a:p>
      </dgm:t>
    </dgm:pt>
    <dgm:pt modelId="{82F09713-42EF-44CC-95E9-63BD2E82AE71}" type="parTrans" cxnId="{1F672EFB-E26C-41D0-B09D-5FB4A541F572}">
      <dgm:prSet/>
      <dgm:spPr/>
      <dgm:t>
        <a:bodyPr/>
        <a:lstStyle/>
        <a:p>
          <a:endParaRPr lang="ru-RU"/>
        </a:p>
      </dgm:t>
    </dgm:pt>
    <dgm:pt modelId="{424B4B77-F77C-44D9-BC9A-2AE65490463A}" type="sibTrans" cxnId="{1F672EFB-E26C-41D0-B09D-5FB4A541F572}">
      <dgm:prSet/>
      <dgm:spPr/>
      <dgm:t>
        <a:bodyPr/>
        <a:lstStyle/>
        <a:p>
          <a:endParaRPr lang="ru-RU"/>
        </a:p>
      </dgm:t>
    </dgm:pt>
    <dgm:pt modelId="{927E36B5-9965-45FA-AF89-94861165F87C}" type="pres">
      <dgm:prSet presAssocID="{1500DE91-D0C9-4E6B-B296-BBE6C4E9A02E}" presName="compositeShape" presStyleCnt="0">
        <dgm:presLayoutVars>
          <dgm:chMax val="7"/>
          <dgm:dir/>
          <dgm:resizeHandles val="exact"/>
        </dgm:presLayoutVars>
      </dgm:prSet>
      <dgm:spPr/>
    </dgm:pt>
    <dgm:pt modelId="{DEA3CDBA-FBEB-49CC-BD13-C095BF3ED010}" type="pres">
      <dgm:prSet presAssocID="{1500DE91-D0C9-4E6B-B296-BBE6C4E9A02E}" presName="wedge1" presStyleLbl="node1" presStyleIdx="0" presStyleCnt="3"/>
      <dgm:spPr/>
      <dgm:t>
        <a:bodyPr/>
        <a:lstStyle/>
        <a:p>
          <a:endParaRPr lang="en-US"/>
        </a:p>
      </dgm:t>
    </dgm:pt>
    <dgm:pt modelId="{6310CCC4-249B-457B-9A24-C023BA3A4DE5}" type="pres">
      <dgm:prSet presAssocID="{1500DE91-D0C9-4E6B-B296-BBE6C4E9A02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595D3-73F9-4CBA-A4EA-F47CE428B7EA}" type="pres">
      <dgm:prSet presAssocID="{1500DE91-D0C9-4E6B-B296-BBE6C4E9A02E}" presName="wedge2" presStyleLbl="node1" presStyleIdx="1" presStyleCnt="3"/>
      <dgm:spPr/>
      <dgm:t>
        <a:bodyPr/>
        <a:lstStyle/>
        <a:p>
          <a:endParaRPr lang="en-US"/>
        </a:p>
      </dgm:t>
    </dgm:pt>
    <dgm:pt modelId="{0BE500B1-58F6-4925-9A3A-EC12767F04D1}" type="pres">
      <dgm:prSet presAssocID="{1500DE91-D0C9-4E6B-B296-BBE6C4E9A02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20744-6ADE-4BA0-A49B-CE64F3EC1245}" type="pres">
      <dgm:prSet presAssocID="{1500DE91-D0C9-4E6B-B296-BBE6C4E9A02E}" presName="wedge3" presStyleLbl="node1" presStyleIdx="2" presStyleCnt="3"/>
      <dgm:spPr/>
      <dgm:t>
        <a:bodyPr/>
        <a:lstStyle/>
        <a:p>
          <a:endParaRPr lang="en-US"/>
        </a:p>
      </dgm:t>
    </dgm:pt>
    <dgm:pt modelId="{F6C09398-E99A-4ECF-8BCE-D43F52D5E0CF}" type="pres">
      <dgm:prSet presAssocID="{1500DE91-D0C9-4E6B-B296-BBE6C4E9A02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0EFC5F-8A53-4556-9C90-D8F6270CFB96}" type="presOf" srcId="{063EC9EB-12EB-4B9E-9C9A-4C4F86773C6C}" destId="{F6C09398-E99A-4ECF-8BCE-D43F52D5E0CF}" srcOrd="1" destOrd="0" presId="urn:microsoft.com/office/officeart/2005/8/layout/chart3"/>
    <dgm:cxn modelId="{F3877BF0-6EE2-49CE-97EF-9F63074C25FA}" type="presOf" srcId="{063EC9EB-12EB-4B9E-9C9A-4C4F86773C6C}" destId="{73020744-6ADE-4BA0-A49B-CE64F3EC1245}" srcOrd="0" destOrd="0" presId="urn:microsoft.com/office/officeart/2005/8/layout/chart3"/>
    <dgm:cxn modelId="{9BBAB183-AE0D-4994-910A-449FA655D1ED}" type="presOf" srcId="{54738B61-B011-4B50-9367-82C01E6851CB}" destId="{0BE500B1-58F6-4925-9A3A-EC12767F04D1}" srcOrd="1" destOrd="0" presId="urn:microsoft.com/office/officeart/2005/8/layout/chart3"/>
    <dgm:cxn modelId="{80C8792E-CC76-4671-8464-4DBA5529ABBF}" srcId="{1500DE91-D0C9-4E6B-B296-BBE6C4E9A02E}" destId="{E916F942-14C7-403F-90CE-0267FA5701F2}" srcOrd="0" destOrd="0" parTransId="{FADFEFF1-33C5-498B-866B-31BDCCDD0A87}" sibTransId="{2EE57F43-F699-406E-B070-B5388A5C3EF0}"/>
    <dgm:cxn modelId="{21FE89D5-966D-4055-B5DE-E410287E6B89}" srcId="{1500DE91-D0C9-4E6B-B296-BBE6C4E9A02E}" destId="{54738B61-B011-4B50-9367-82C01E6851CB}" srcOrd="1" destOrd="0" parTransId="{F70B26DD-0065-48E8-B14E-21AD4FF5B073}" sibTransId="{90B7832F-5C4B-438E-8A67-1DFAAD105949}"/>
    <dgm:cxn modelId="{E514A51F-E8EA-4EB2-B752-F4C0511FD0F2}" type="presOf" srcId="{54738B61-B011-4B50-9367-82C01E6851CB}" destId="{FD3595D3-73F9-4CBA-A4EA-F47CE428B7EA}" srcOrd="0" destOrd="0" presId="urn:microsoft.com/office/officeart/2005/8/layout/chart3"/>
    <dgm:cxn modelId="{532DE337-23C7-456C-AC5B-9CB743F1FCBE}" type="presOf" srcId="{E916F942-14C7-403F-90CE-0267FA5701F2}" destId="{DEA3CDBA-FBEB-49CC-BD13-C095BF3ED010}" srcOrd="0" destOrd="0" presId="urn:microsoft.com/office/officeart/2005/8/layout/chart3"/>
    <dgm:cxn modelId="{FC62F7CF-4614-4822-9D96-1CCCBCF61A6F}" type="presOf" srcId="{1500DE91-D0C9-4E6B-B296-BBE6C4E9A02E}" destId="{927E36B5-9965-45FA-AF89-94861165F87C}" srcOrd="0" destOrd="0" presId="urn:microsoft.com/office/officeart/2005/8/layout/chart3"/>
    <dgm:cxn modelId="{1F672EFB-E26C-41D0-B09D-5FB4A541F572}" srcId="{1500DE91-D0C9-4E6B-B296-BBE6C4E9A02E}" destId="{063EC9EB-12EB-4B9E-9C9A-4C4F86773C6C}" srcOrd="2" destOrd="0" parTransId="{82F09713-42EF-44CC-95E9-63BD2E82AE71}" sibTransId="{424B4B77-F77C-44D9-BC9A-2AE65490463A}"/>
    <dgm:cxn modelId="{B529F913-257A-47FA-AA1E-1C706F589805}" type="presOf" srcId="{E916F942-14C7-403F-90CE-0267FA5701F2}" destId="{6310CCC4-249B-457B-9A24-C023BA3A4DE5}" srcOrd="1" destOrd="0" presId="urn:microsoft.com/office/officeart/2005/8/layout/chart3"/>
    <dgm:cxn modelId="{9E8478A1-782F-450D-BEA2-D8767849E849}" type="presParOf" srcId="{927E36B5-9965-45FA-AF89-94861165F87C}" destId="{DEA3CDBA-FBEB-49CC-BD13-C095BF3ED010}" srcOrd="0" destOrd="0" presId="urn:microsoft.com/office/officeart/2005/8/layout/chart3"/>
    <dgm:cxn modelId="{233FA659-49DE-4F62-8B4E-D3A689CF5FCC}" type="presParOf" srcId="{927E36B5-9965-45FA-AF89-94861165F87C}" destId="{6310CCC4-249B-457B-9A24-C023BA3A4DE5}" srcOrd="1" destOrd="0" presId="urn:microsoft.com/office/officeart/2005/8/layout/chart3"/>
    <dgm:cxn modelId="{045EC300-DE69-43EC-AB0F-3988132DCC56}" type="presParOf" srcId="{927E36B5-9965-45FA-AF89-94861165F87C}" destId="{FD3595D3-73F9-4CBA-A4EA-F47CE428B7EA}" srcOrd="2" destOrd="0" presId="urn:microsoft.com/office/officeart/2005/8/layout/chart3"/>
    <dgm:cxn modelId="{6D7FB208-5F22-4B8E-AC3F-14F3FB315DDC}" type="presParOf" srcId="{927E36B5-9965-45FA-AF89-94861165F87C}" destId="{0BE500B1-58F6-4925-9A3A-EC12767F04D1}" srcOrd="3" destOrd="0" presId="urn:microsoft.com/office/officeart/2005/8/layout/chart3"/>
    <dgm:cxn modelId="{965CAFEF-A84B-44D4-B498-0C57A750A153}" type="presParOf" srcId="{927E36B5-9965-45FA-AF89-94861165F87C}" destId="{73020744-6ADE-4BA0-A49B-CE64F3EC1245}" srcOrd="4" destOrd="0" presId="urn:microsoft.com/office/officeart/2005/8/layout/chart3"/>
    <dgm:cxn modelId="{74AA8BF0-235A-4255-9F4D-4B32052AB260}" type="presParOf" srcId="{927E36B5-9965-45FA-AF89-94861165F87C}" destId="{F6C09398-E99A-4ECF-8BCE-D43F52D5E0C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00DE91-D0C9-4E6B-B296-BBE6C4E9A02E}" type="doc">
      <dgm:prSet loTypeId="urn:microsoft.com/office/officeart/2005/8/layout/chart3" loCatId="cycle" qsTypeId="urn:microsoft.com/office/officeart/2005/8/quickstyle/simple1" qsCatId="simple" csTypeId="urn:microsoft.com/office/officeart/2005/8/colors/accent1_3" csCatId="accent1" phldr="1"/>
      <dgm:spPr/>
    </dgm:pt>
    <dgm:pt modelId="{E916F942-14C7-403F-90CE-0267FA5701F2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Physical</a:t>
          </a:r>
          <a:endParaRPr lang="ru-RU" sz="1400" b="1" dirty="0">
            <a:solidFill>
              <a:schemeClr val="bg1"/>
            </a:solidFill>
          </a:endParaRPr>
        </a:p>
      </dgm:t>
    </dgm:pt>
    <dgm:pt modelId="{FADFEFF1-33C5-498B-866B-31BDCCDD0A87}" type="parTrans" cxnId="{80C8792E-CC76-4671-8464-4DBA5529ABBF}">
      <dgm:prSet/>
      <dgm:spPr/>
      <dgm:t>
        <a:bodyPr/>
        <a:lstStyle/>
        <a:p>
          <a:endParaRPr lang="ru-RU"/>
        </a:p>
      </dgm:t>
    </dgm:pt>
    <dgm:pt modelId="{2EE57F43-F699-406E-B070-B5388A5C3EF0}" type="sibTrans" cxnId="{80C8792E-CC76-4671-8464-4DBA5529ABBF}">
      <dgm:prSet/>
      <dgm:spPr/>
      <dgm:t>
        <a:bodyPr/>
        <a:lstStyle/>
        <a:p>
          <a:endParaRPr lang="ru-RU"/>
        </a:p>
      </dgm:t>
    </dgm:pt>
    <dgm:pt modelId="{54738B61-B011-4B50-9367-82C01E6851CB}">
      <dgm:prSet phldrT="[Text]"/>
      <dgm:spPr>
        <a:ln>
          <a:noFill/>
        </a:ln>
      </dgm:spPr>
      <dgm:t>
        <a:bodyPr/>
        <a:lstStyle/>
        <a:p>
          <a:r>
            <a:rPr lang="en-US" b="1" u="sng" dirty="0" smtClean="0">
              <a:solidFill>
                <a:schemeClr val="bg1"/>
              </a:solidFill>
            </a:rPr>
            <a:t>Network</a:t>
          </a:r>
          <a:endParaRPr lang="ru-RU" b="1" u="sng" dirty="0">
            <a:solidFill>
              <a:schemeClr val="bg1"/>
            </a:solidFill>
          </a:endParaRPr>
        </a:p>
      </dgm:t>
    </dgm:pt>
    <dgm:pt modelId="{F70B26DD-0065-48E8-B14E-21AD4FF5B073}" type="parTrans" cxnId="{21FE89D5-966D-4055-B5DE-E410287E6B89}">
      <dgm:prSet/>
      <dgm:spPr/>
      <dgm:t>
        <a:bodyPr/>
        <a:lstStyle/>
        <a:p>
          <a:endParaRPr lang="ru-RU"/>
        </a:p>
      </dgm:t>
    </dgm:pt>
    <dgm:pt modelId="{90B7832F-5C4B-438E-8A67-1DFAAD105949}" type="sibTrans" cxnId="{21FE89D5-966D-4055-B5DE-E410287E6B89}">
      <dgm:prSet/>
      <dgm:spPr/>
      <dgm:t>
        <a:bodyPr/>
        <a:lstStyle/>
        <a:p>
          <a:endParaRPr lang="ru-RU"/>
        </a:p>
      </dgm:t>
    </dgm:pt>
    <dgm:pt modelId="{063EC9EB-12EB-4B9E-9C9A-4C4F86773C6C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Executable</a:t>
          </a:r>
          <a:endParaRPr lang="ru-RU" sz="1400" b="1" dirty="0">
            <a:solidFill>
              <a:schemeClr val="bg1"/>
            </a:solidFill>
          </a:endParaRPr>
        </a:p>
      </dgm:t>
    </dgm:pt>
    <dgm:pt modelId="{82F09713-42EF-44CC-95E9-63BD2E82AE71}" type="parTrans" cxnId="{1F672EFB-E26C-41D0-B09D-5FB4A541F572}">
      <dgm:prSet/>
      <dgm:spPr/>
      <dgm:t>
        <a:bodyPr/>
        <a:lstStyle/>
        <a:p>
          <a:endParaRPr lang="ru-RU"/>
        </a:p>
      </dgm:t>
    </dgm:pt>
    <dgm:pt modelId="{424B4B77-F77C-44D9-BC9A-2AE65490463A}" type="sibTrans" cxnId="{1F672EFB-E26C-41D0-B09D-5FB4A541F572}">
      <dgm:prSet/>
      <dgm:spPr/>
      <dgm:t>
        <a:bodyPr/>
        <a:lstStyle/>
        <a:p>
          <a:endParaRPr lang="ru-RU"/>
        </a:p>
      </dgm:t>
    </dgm:pt>
    <dgm:pt modelId="{927E36B5-9965-45FA-AF89-94861165F87C}" type="pres">
      <dgm:prSet presAssocID="{1500DE91-D0C9-4E6B-B296-BBE6C4E9A02E}" presName="compositeShape" presStyleCnt="0">
        <dgm:presLayoutVars>
          <dgm:chMax val="7"/>
          <dgm:dir/>
          <dgm:resizeHandles val="exact"/>
        </dgm:presLayoutVars>
      </dgm:prSet>
      <dgm:spPr/>
    </dgm:pt>
    <dgm:pt modelId="{DEA3CDBA-FBEB-49CC-BD13-C095BF3ED010}" type="pres">
      <dgm:prSet presAssocID="{1500DE91-D0C9-4E6B-B296-BBE6C4E9A02E}" presName="wedge1" presStyleLbl="node1" presStyleIdx="0" presStyleCnt="3" custLinFactNeighborX="-5135" custLinFactNeighborY="2990"/>
      <dgm:spPr/>
      <dgm:t>
        <a:bodyPr/>
        <a:lstStyle/>
        <a:p>
          <a:endParaRPr lang="en-US"/>
        </a:p>
      </dgm:t>
    </dgm:pt>
    <dgm:pt modelId="{6310CCC4-249B-457B-9A24-C023BA3A4DE5}" type="pres">
      <dgm:prSet presAssocID="{1500DE91-D0C9-4E6B-B296-BBE6C4E9A02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595D3-73F9-4CBA-A4EA-F47CE428B7EA}" type="pres">
      <dgm:prSet presAssocID="{1500DE91-D0C9-4E6B-B296-BBE6C4E9A02E}" presName="wedge2" presStyleLbl="node1" presStyleIdx="1" presStyleCnt="3" custLinFactNeighborX="91" custLinFactNeighborY="5519"/>
      <dgm:spPr/>
      <dgm:t>
        <a:bodyPr/>
        <a:lstStyle/>
        <a:p>
          <a:endParaRPr lang="en-US"/>
        </a:p>
      </dgm:t>
    </dgm:pt>
    <dgm:pt modelId="{0BE500B1-58F6-4925-9A3A-EC12767F04D1}" type="pres">
      <dgm:prSet presAssocID="{1500DE91-D0C9-4E6B-B296-BBE6C4E9A02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20744-6ADE-4BA0-A49B-CE64F3EC1245}" type="pres">
      <dgm:prSet presAssocID="{1500DE91-D0C9-4E6B-B296-BBE6C4E9A02E}" presName="wedge3" presStyleLbl="node1" presStyleIdx="2" presStyleCnt="3"/>
      <dgm:spPr/>
      <dgm:t>
        <a:bodyPr/>
        <a:lstStyle/>
        <a:p>
          <a:endParaRPr lang="en-US"/>
        </a:p>
      </dgm:t>
    </dgm:pt>
    <dgm:pt modelId="{F6C09398-E99A-4ECF-8BCE-D43F52D5E0CF}" type="pres">
      <dgm:prSet presAssocID="{1500DE91-D0C9-4E6B-B296-BBE6C4E9A02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0EFC5F-8A53-4556-9C90-D8F6270CFB96}" type="presOf" srcId="{063EC9EB-12EB-4B9E-9C9A-4C4F86773C6C}" destId="{F6C09398-E99A-4ECF-8BCE-D43F52D5E0CF}" srcOrd="1" destOrd="0" presId="urn:microsoft.com/office/officeart/2005/8/layout/chart3"/>
    <dgm:cxn modelId="{F3877BF0-6EE2-49CE-97EF-9F63074C25FA}" type="presOf" srcId="{063EC9EB-12EB-4B9E-9C9A-4C4F86773C6C}" destId="{73020744-6ADE-4BA0-A49B-CE64F3EC1245}" srcOrd="0" destOrd="0" presId="urn:microsoft.com/office/officeart/2005/8/layout/chart3"/>
    <dgm:cxn modelId="{9BBAB183-AE0D-4994-910A-449FA655D1ED}" type="presOf" srcId="{54738B61-B011-4B50-9367-82C01E6851CB}" destId="{0BE500B1-58F6-4925-9A3A-EC12767F04D1}" srcOrd="1" destOrd="0" presId="urn:microsoft.com/office/officeart/2005/8/layout/chart3"/>
    <dgm:cxn modelId="{80C8792E-CC76-4671-8464-4DBA5529ABBF}" srcId="{1500DE91-D0C9-4E6B-B296-BBE6C4E9A02E}" destId="{E916F942-14C7-403F-90CE-0267FA5701F2}" srcOrd="0" destOrd="0" parTransId="{FADFEFF1-33C5-498B-866B-31BDCCDD0A87}" sibTransId="{2EE57F43-F699-406E-B070-B5388A5C3EF0}"/>
    <dgm:cxn modelId="{21FE89D5-966D-4055-B5DE-E410287E6B89}" srcId="{1500DE91-D0C9-4E6B-B296-BBE6C4E9A02E}" destId="{54738B61-B011-4B50-9367-82C01E6851CB}" srcOrd="1" destOrd="0" parTransId="{F70B26DD-0065-48E8-B14E-21AD4FF5B073}" sibTransId="{90B7832F-5C4B-438E-8A67-1DFAAD105949}"/>
    <dgm:cxn modelId="{E514A51F-E8EA-4EB2-B752-F4C0511FD0F2}" type="presOf" srcId="{54738B61-B011-4B50-9367-82C01E6851CB}" destId="{FD3595D3-73F9-4CBA-A4EA-F47CE428B7EA}" srcOrd="0" destOrd="0" presId="urn:microsoft.com/office/officeart/2005/8/layout/chart3"/>
    <dgm:cxn modelId="{532DE337-23C7-456C-AC5B-9CB743F1FCBE}" type="presOf" srcId="{E916F942-14C7-403F-90CE-0267FA5701F2}" destId="{DEA3CDBA-FBEB-49CC-BD13-C095BF3ED010}" srcOrd="0" destOrd="0" presId="urn:microsoft.com/office/officeart/2005/8/layout/chart3"/>
    <dgm:cxn modelId="{FC62F7CF-4614-4822-9D96-1CCCBCF61A6F}" type="presOf" srcId="{1500DE91-D0C9-4E6B-B296-BBE6C4E9A02E}" destId="{927E36B5-9965-45FA-AF89-94861165F87C}" srcOrd="0" destOrd="0" presId="urn:microsoft.com/office/officeart/2005/8/layout/chart3"/>
    <dgm:cxn modelId="{1F672EFB-E26C-41D0-B09D-5FB4A541F572}" srcId="{1500DE91-D0C9-4E6B-B296-BBE6C4E9A02E}" destId="{063EC9EB-12EB-4B9E-9C9A-4C4F86773C6C}" srcOrd="2" destOrd="0" parTransId="{82F09713-42EF-44CC-95E9-63BD2E82AE71}" sibTransId="{424B4B77-F77C-44D9-BC9A-2AE65490463A}"/>
    <dgm:cxn modelId="{B529F913-257A-47FA-AA1E-1C706F589805}" type="presOf" srcId="{E916F942-14C7-403F-90CE-0267FA5701F2}" destId="{6310CCC4-249B-457B-9A24-C023BA3A4DE5}" srcOrd="1" destOrd="0" presId="urn:microsoft.com/office/officeart/2005/8/layout/chart3"/>
    <dgm:cxn modelId="{9E8478A1-782F-450D-BEA2-D8767849E849}" type="presParOf" srcId="{927E36B5-9965-45FA-AF89-94861165F87C}" destId="{DEA3CDBA-FBEB-49CC-BD13-C095BF3ED010}" srcOrd="0" destOrd="0" presId="urn:microsoft.com/office/officeart/2005/8/layout/chart3"/>
    <dgm:cxn modelId="{233FA659-49DE-4F62-8B4E-D3A689CF5FCC}" type="presParOf" srcId="{927E36B5-9965-45FA-AF89-94861165F87C}" destId="{6310CCC4-249B-457B-9A24-C023BA3A4DE5}" srcOrd="1" destOrd="0" presId="urn:microsoft.com/office/officeart/2005/8/layout/chart3"/>
    <dgm:cxn modelId="{045EC300-DE69-43EC-AB0F-3988132DCC56}" type="presParOf" srcId="{927E36B5-9965-45FA-AF89-94861165F87C}" destId="{FD3595D3-73F9-4CBA-A4EA-F47CE428B7EA}" srcOrd="2" destOrd="0" presId="urn:microsoft.com/office/officeart/2005/8/layout/chart3"/>
    <dgm:cxn modelId="{6D7FB208-5F22-4B8E-AC3F-14F3FB315DDC}" type="presParOf" srcId="{927E36B5-9965-45FA-AF89-94861165F87C}" destId="{0BE500B1-58F6-4925-9A3A-EC12767F04D1}" srcOrd="3" destOrd="0" presId="urn:microsoft.com/office/officeart/2005/8/layout/chart3"/>
    <dgm:cxn modelId="{965CAFEF-A84B-44D4-B498-0C57A750A153}" type="presParOf" srcId="{927E36B5-9965-45FA-AF89-94861165F87C}" destId="{73020744-6ADE-4BA0-A49B-CE64F3EC1245}" srcOrd="4" destOrd="0" presId="urn:microsoft.com/office/officeart/2005/8/layout/chart3"/>
    <dgm:cxn modelId="{74AA8BF0-235A-4255-9F4D-4B32052AB260}" type="presParOf" srcId="{927E36B5-9965-45FA-AF89-94861165F87C}" destId="{F6C09398-E99A-4ECF-8BCE-D43F52D5E0C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00DE91-D0C9-4E6B-B296-BBE6C4E9A02E}" type="doc">
      <dgm:prSet loTypeId="urn:microsoft.com/office/officeart/2005/8/layout/chart3" loCatId="cycle" qsTypeId="urn:microsoft.com/office/officeart/2005/8/quickstyle/simple1" qsCatId="simple" csTypeId="urn:microsoft.com/office/officeart/2005/8/colors/accent1_3" csCatId="accent1" phldr="1"/>
      <dgm:spPr/>
    </dgm:pt>
    <dgm:pt modelId="{E916F942-14C7-403F-90CE-0267FA5701F2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Physical</a:t>
          </a:r>
          <a:endParaRPr lang="ru-RU" sz="1400" b="1" dirty="0">
            <a:solidFill>
              <a:schemeClr val="bg1"/>
            </a:solidFill>
          </a:endParaRPr>
        </a:p>
      </dgm:t>
    </dgm:pt>
    <dgm:pt modelId="{FADFEFF1-33C5-498B-866B-31BDCCDD0A87}" type="parTrans" cxnId="{80C8792E-CC76-4671-8464-4DBA5529ABBF}">
      <dgm:prSet/>
      <dgm:spPr/>
      <dgm:t>
        <a:bodyPr/>
        <a:lstStyle/>
        <a:p>
          <a:endParaRPr lang="ru-RU"/>
        </a:p>
      </dgm:t>
    </dgm:pt>
    <dgm:pt modelId="{2EE57F43-F699-406E-B070-B5388A5C3EF0}" type="sibTrans" cxnId="{80C8792E-CC76-4671-8464-4DBA5529ABBF}">
      <dgm:prSet/>
      <dgm:spPr/>
      <dgm:t>
        <a:bodyPr/>
        <a:lstStyle/>
        <a:p>
          <a:endParaRPr lang="ru-RU"/>
        </a:p>
      </dgm:t>
    </dgm:pt>
    <dgm:pt modelId="{54738B61-B011-4B50-9367-82C01E6851CB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Network</a:t>
          </a:r>
          <a:endParaRPr lang="ru-RU" sz="1400" b="1" dirty="0">
            <a:solidFill>
              <a:schemeClr val="bg1"/>
            </a:solidFill>
          </a:endParaRPr>
        </a:p>
      </dgm:t>
    </dgm:pt>
    <dgm:pt modelId="{F70B26DD-0065-48E8-B14E-21AD4FF5B073}" type="parTrans" cxnId="{21FE89D5-966D-4055-B5DE-E410287E6B89}">
      <dgm:prSet/>
      <dgm:spPr/>
      <dgm:t>
        <a:bodyPr/>
        <a:lstStyle/>
        <a:p>
          <a:endParaRPr lang="ru-RU"/>
        </a:p>
      </dgm:t>
    </dgm:pt>
    <dgm:pt modelId="{90B7832F-5C4B-438E-8A67-1DFAAD105949}" type="sibTrans" cxnId="{21FE89D5-966D-4055-B5DE-E410287E6B89}">
      <dgm:prSet/>
      <dgm:spPr/>
      <dgm:t>
        <a:bodyPr/>
        <a:lstStyle/>
        <a:p>
          <a:endParaRPr lang="ru-RU"/>
        </a:p>
      </dgm:t>
    </dgm:pt>
    <dgm:pt modelId="{063EC9EB-12EB-4B9E-9C9A-4C4F86773C6C}">
      <dgm:prSet phldrT="[Text]" custT="1"/>
      <dgm:spPr>
        <a:ln>
          <a:noFill/>
        </a:ln>
      </dgm:spPr>
      <dgm:t>
        <a:bodyPr/>
        <a:lstStyle/>
        <a:p>
          <a:r>
            <a:rPr lang="en-US" sz="1600" b="1" u="sng" dirty="0" smtClean="0">
              <a:solidFill>
                <a:schemeClr val="bg1"/>
              </a:solidFill>
            </a:rPr>
            <a:t>Executable</a:t>
          </a:r>
          <a:endParaRPr lang="ru-RU" sz="1600" b="1" u="sng" dirty="0">
            <a:solidFill>
              <a:schemeClr val="bg1"/>
            </a:solidFill>
          </a:endParaRPr>
        </a:p>
      </dgm:t>
    </dgm:pt>
    <dgm:pt modelId="{82F09713-42EF-44CC-95E9-63BD2E82AE71}" type="parTrans" cxnId="{1F672EFB-E26C-41D0-B09D-5FB4A541F572}">
      <dgm:prSet/>
      <dgm:spPr/>
      <dgm:t>
        <a:bodyPr/>
        <a:lstStyle/>
        <a:p>
          <a:endParaRPr lang="ru-RU"/>
        </a:p>
      </dgm:t>
    </dgm:pt>
    <dgm:pt modelId="{424B4B77-F77C-44D9-BC9A-2AE65490463A}" type="sibTrans" cxnId="{1F672EFB-E26C-41D0-B09D-5FB4A541F572}">
      <dgm:prSet/>
      <dgm:spPr/>
      <dgm:t>
        <a:bodyPr/>
        <a:lstStyle/>
        <a:p>
          <a:endParaRPr lang="ru-RU"/>
        </a:p>
      </dgm:t>
    </dgm:pt>
    <dgm:pt modelId="{927E36B5-9965-45FA-AF89-94861165F87C}" type="pres">
      <dgm:prSet presAssocID="{1500DE91-D0C9-4E6B-B296-BBE6C4E9A02E}" presName="compositeShape" presStyleCnt="0">
        <dgm:presLayoutVars>
          <dgm:chMax val="7"/>
          <dgm:dir/>
          <dgm:resizeHandles val="exact"/>
        </dgm:presLayoutVars>
      </dgm:prSet>
      <dgm:spPr/>
    </dgm:pt>
    <dgm:pt modelId="{DEA3CDBA-FBEB-49CC-BD13-C095BF3ED010}" type="pres">
      <dgm:prSet presAssocID="{1500DE91-D0C9-4E6B-B296-BBE6C4E9A02E}" presName="wedge1" presStyleLbl="node1" presStyleIdx="0" presStyleCnt="3" custLinFactNeighborX="-5135" custLinFactNeighborY="2990"/>
      <dgm:spPr/>
      <dgm:t>
        <a:bodyPr/>
        <a:lstStyle/>
        <a:p>
          <a:endParaRPr lang="en-US"/>
        </a:p>
      </dgm:t>
    </dgm:pt>
    <dgm:pt modelId="{6310CCC4-249B-457B-9A24-C023BA3A4DE5}" type="pres">
      <dgm:prSet presAssocID="{1500DE91-D0C9-4E6B-B296-BBE6C4E9A02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595D3-73F9-4CBA-A4EA-F47CE428B7EA}" type="pres">
      <dgm:prSet presAssocID="{1500DE91-D0C9-4E6B-B296-BBE6C4E9A02E}" presName="wedge2" presStyleLbl="node1" presStyleIdx="1" presStyleCnt="3" custLinFactNeighborX="-336" custLinFactNeighborY="-32"/>
      <dgm:spPr/>
      <dgm:t>
        <a:bodyPr/>
        <a:lstStyle/>
        <a:p>
          <a:endParaRPr lang="en-US"/>
        </a:p>
      </dgm:t>
    </dgm:pt>
    <dgm:pt modelId="{0BE500B1-58F6-4925-9A3A-EC12767F04D1}" type="pres">
      <dgm:prSet presAssocID="{1500DE91-D0C9-4E6B-B296-BBE6C4E9A02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20744-6ADE-4BA0-A49B-CE64F3EC1245}" type="pres">
      <dgm:prSet presAssocID="{1500DE91-D0C9-4E6B-B296-BBE6C4E9A02E}" presName="wedge3" presStyleLbl="node1" presStyleIdx="2" presStyleCnt="3" custLinFactNeighborX="-3843" custLinFactNeighborY="-2989"/>
      <dgm:spPr/>
      <dgm:t>
        <a:bodyPr/>
        <a:lstStyle/>
        <a:p>
          <a:endParaRPr lang="en-US"/>
        </a:p>
      </dgm:t>
    </dgm:pt>
    <dgm:pt modelId="{F6C09398-E99A-4ECF-8BCE-D43F52D5E0CF}" type="pres">
      <dgm:prSet presAssocID="{1500DE91-D0C9-4E6B-B296-BBE6C4E9A02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0EFC5F-8A53-4556-9C90-D8F6270CFB96}" type="presOf" srcId="{063EC9EB-12EB-4B9E-9C9A-4C4F86773C6C}" destId="{F6C09398-E99A-4ECF-8BCE-D43F52D5E0CF}" srcOrd="1" destOrd="0" presId="urn:microsoft.com/office/officeart/2005/8/layout/chart3"/>
    <dgm:cxn modelId="{F3877BF0-6EE2-49CE-97EF-9F63074C25FA}" type="presOf" srcId="{063EC9EB-12EB-4B9E-9C9A-4C4F86773C6C}" destId="{73020744-6ADE-4BA0-A49B-CE64F3EC1245}" srcOrd="0" destOrd="0" presId="urn:microsoft.com/office/officeart/2005/8/layout/chart3"/>
    <dgm:cxn modelId="{9BBAB183-AE0D-4994-910A-449FA655D1ED}" type="presOf" srcId="{54738B61-B011-4B50-9367-82C01E6851CB}" destId="{0BE500B1-58F6-4925-9A3A-EC12767F04D1}" srcOrd="1" destOrd="0" presId="urn:microsoft.com/office/officeart/2005/8/layout/chart3"/>
    <dgm:cxn modelId="{80C8792E-CC76-4671-8464-4DBA5529ABBF}" srcId="{1500DE91-D0C9-4E6B-B296-BBE6C4E9A02E}" destId="{E916F942-14C7-403F-90CE-0267FA5701F2}" srcOrd="0" destOrd="0" parTransId="{FADFEFF1-33C5-498B-866B-31BDCCDD0A87}" sibTransId="{2EE57F43-F699-406E-B070-B5388A5C3EF0}"/>
    <dgm:cxn modelId="{21FE89D5-966D-4055-B5DE-E410287E6B89}" srcId="{1500DE91-D0C9-4E6B-B296-BBE6C4E9A02E}" destId="{54738B61-B011-4B50-9367-82C01E6851CB}" srcOrd="1" destOrd="0" parTransId="{F70B26DD-0065-48E8-B14E-21AD4FF5B073}" sibTransId="{90B7832F-5C4B-438E-8A67-1DFAAD105949}"/>
    <dgm:cxn modelId="{E514A51F-E8EA-4EB2-B752-F4C0511FD0F2}" type="presOf" srcId="{54738B61-B011-4B50-9367-82C01E6851CB}" destId="{FD3595D3-73F9-4CBA-A4EA-F47CE428B7EA}" srcOrd="0" destOrd="0" presId="urn:microsoft.com/office/officeart/2005/8/layout/chart3"/>
    <dgm:cxn modelId="{532DE337-23C7-456C-AC5B-9CB743F1FCBE}" type="presOf" srcId="{E916F942-14C7-403F-90CE-0267FA5701F2}" destId="{DEA3CDBA-FBEB-49CC-BD13-C095BF3ED010}" srcOrd="0" destOrd="0" presId="urn:microsoft.com/office/officeart/2005/8/layout/chart3"/>
    <dgm:cxn modelId="{FC62F7CF-4614-4822-9D96-1CCCBCF61A6F}" type="presOf" srcId="{1500DE91-D0C9-4E6B-B296-BBE6C4E9A02E}" destId="{927E36B5-9965-45FA-AF89-94861165F87C}" srcOrd="0" destOrd="0" presId="urn:microsoft.com/office/officeart/2005/8/layout/chart3"/>
    <dgm:cxn modelId="{1F672EFB-E26C-41D0-B09D-5FB4A541F572}" srcId="{1500DE91-D0C9-4E6B-B296-BBE6C4E9A02E}" destId="{063EC9EB-12EB-4B9E-9C9A-4C4F86773C6C}" srcOrd="2" destOrd="0" parTransId="{82F09713-42EF-44CC-95E9-63BD2E82AE71}" sibTransId="{424B4B77-F77C-44D9-BC9A-2AE65490463A}"/>
    <dgm:cxn modelId="{B529F913-257A-47FA-AA1E-1C706F589805}" type="presOf" srcId="{E916F942-14C7-403F-90CE-0267FA5701F2}" destId="{6310CCC4-249B-457B-9A24-C023BA3A4DE5}" srcOrd="1" destOrd="0" presId="urn:microsoft.com/office/officeart/2005/8/layout/chart3"/>
    <dgm:cxn modelId="{9E8478A1-782F-450D-BEA2-D8767849E849}" type="presParOf" srcId="{927E36B5-9965-45FA-AF89-94861165F87C}" destId="{DEA3CDBA-FBEB-49CC-BD13-C095BF3ED010}" srcOrd="0" destOrd="0" presId="urn:microsoft.com/office/officeart/2005/8/layout/chart3"/>
    <dgm:cxn modelId="{233FA659-49DE-4F62-8B4E-D3A689CF5FCC}" type="presParOf" srcId="{927E36B5-9965-45FA-AF89-94861165F87C}" destId="{6310CCC4-249B-457B-9A24-C023BA3A4DE5}" srcOrd="1" destOrd="0" presId="urn:microsoft.com/office/officeart/2005/8/layout/chart3"/>
    <dgm:cxn modelId="{045EC300-DE69-43EC-AB0F-3988132DCC56}" type="presParOf" srcId="{927E36B5-9965-45FA-AF89-94861165F87C}" destId="{FD3595D3-73F9-4CBA-A4EA-F47CE428B7EA}" srcOrd="2" destOrd="0" presId="urn:microsoft.com/office/officeart/2005/8/layout/chart3"/>
    <dgm:cxn modelId="{6D7FB208-5F22-4B8E-AC3F-14F3FB315DDC}" type="presParOf" srcId="{927E36B5-9965-45FA-AF89-94861165F87C}" destId="{0BE500B1-58F6-4925-9A3A-EC12767F04D1}" srcOrd="3" destOrd="0" presId="urn:microsoft.com/office/officeart/2005/8/layout/chart3"/>
    <dgm:cxn modelId="{965CAFEF-A84B-44D4-B498-0C57A750A153}" type="presParOf" srcId="{927E36B5-9965-45FA-AF89-94861165F87C}" destId="{73020744-6ADE-4BA0-A49B-CE64F3EC1245}" srcOrd="4" destOrd="0" presId="urn:microsoft.com/office/officeart/2005/8/layout/chart3"/>
    <dgm:cxn modelId="{74AA8BF0-235A-4255-9F4D-4B32052AB260}" type="presParOf" srcId="{927E36B5-9965-45FA-AF89-94861165F87C}" destId="{F6C09398-E99A-4ECF-8BCE-D43F52D5E0C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976FF-3460-411F-BC23-D0B68261F465}">
      <dsp:nvSpPr>
        <dsp:cNvPr id="0" name=""/>
        <dsp:cNvSpPr/>
      </dsp:nvSpPr>
      <dsp:spPr>
        <a:xfrm>
          <a:off x="0" y="465"/>
          <a:ext cx="4802031" cy="10883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96134-9829-4D70-890A-C69BBF81D77E}">
      <dsp:nvSpPr>
        <dsp:cNvPr id="0" name=""/>
        <dsp:cNvSpPr/>
      </dsp:nvSpPr>
      <dsp:spPr>
        <a:xfrm>
          <a:off x="329212" y="245333"/>
          <a:ext cx="598567" cy="5985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7AA252-427D-40A4-8C7D-92392117FEF6}">
      <dsp:nvSpPr>
        <dsp:cNvPr id="0" name=""/>
        <dsp:cNvSpPr/>
      </dsp:nvSpPr>
      <dsp:spPr>
        <a:xfrm>
          <a:off x="1256992" y="465"/>
          <a:ext cx="3545038" cy="1088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79" tIns="115179" rIns="115179" bIns="115179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The Numbers</a:t>
          </a:r>
          <a:endParaRPr lang="en-US" sz="2500" kern="1200" dirty="0"/>
        </a:p>
      </dsp:txBody>
      <dsp:txXfrm>
        <a:off x="1256992" y="465"/>
        <a:ext cx="3545038" cy="1088305"/>
      </dsp:txXfrm>
    </dsp:sp>
    <dsp:sp modelId="{5DD1A591-E379-4123-AFEF-0E0E1C78A6C8}">
      <dsp:nvSpPr>
        <dsp:cNvPr id="0" name=""/>
        <dsp:cNvSpPr/>
      </dsp:nvSpPr>
      <dsp:spPr>
        <a:xfrm>
          <a:off x="0" y="1360846"/>
          <a:ext cx="4802031" cy="10883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68459-8AC8-4D4B-8B2A-B85347F651AB}">
      <dsp:nvSpPr>
        <dsp:cNvPr id="0" name=""/>
        <dsp:cNvSpPr/>
      </dsp:nvSpPr>
      <dsp:spPr>
        <a:xfrm>
          <a:off x="329212" y="1605715"/>
          <a:ext cx="598567" cy="59856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5F18A-3C22-462D-9DAB-5E8D88D9A51B}">
      <dsp:nvSpPr>
        <dsp:cNvPr id="0" name=""/>
        <dsp:cNvSpPr/>
      </dsp:nvSpPr>
      <dsp:spPr>
        <a:xfrm>
          <a:off x="1256992" y="1360846"/>
          <a:ext cx="3545038" cy="1088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79" tIns="115179" rIns="115179" bIns="115179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Online Safety</a:t>
          </a:r>
          <a:endParaRPr lang="en-US" sz="2500" kern="1200" dirty="0"/>
        </a:p>
      </dsp:txBody>
      <dsp:txXfrm>
        <a:off x="1256992" y="1360846"/>
        <a:ext cx="3545038" cy="1088305"/>
      </dsp:txXfrm>
    </dsp:sp>
    <dsp:sp modelId="{B231036C-5FBE-4605-8393-F1B6359EE169}">
      <dsp:nvSpPr>
        <dsp:cNvPr id="0" name=""/>
        <dsp:cNvSpPr/>
      </dsp:nvSpPr>
      <dsp:spPr>
        <a:xfrm>
          <a:off x="0" y="2721228"/>
          <a:ext cx="4802031" cy="10883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BFE9C-AA80-43CE-8FF6-8D33BAD07C57}">
      <dsp:nvSpPr>
        <dsp:cNvPr id="0" name=""/>
        <dsp:cNvSpPr/>
      </dsp:nvSpPr>
      <dsp:spPr>
        <a:xfrm>
          <a:off x="329212" y="2966097"/>
          <a:ext cx="598567" cy="5985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E736-B6E0-4DC7-8429-5ADFCF947C4F}">
      <dsp:nvSpPr>
        <dsp:cNvPr id="0" name=""/>
        <dsp:cNvSpPr/>
      </dsp:nvSpPr>
      <dsp:spPr>
        <a:xfrm>
          <a:off x="1256992" y="2721228"/>
          <a:ext cx="3545038" cy="1088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79" tIns="115179" rIns="115179" bIns="115179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Preventing Scams</a:t>
          </a:r>
          <a:endParaRPr lang="en-US" sz="2500" kern="1200" dirty="0"/>
        </a:p>
      </dsp:txBody>
      <dsp:txXfrm>
        <a:off x="1256992" y="2721228"/>
        <a:ext cx="3545038" cy="10883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CDBA-FBEB-49CC-BD13-C095BF3ED010}">
      <dsp:nvSpPr>
        <dsp:cNvPr id="0" name=""/>
        <dsp:cNvSpPr/>
      </dsp:nvSpPr>
      <dsp:spPr>
        <a:xfrm>
          <a:off x="458655" y="388984"/>
          <a:ext cx="3396739" cy="339673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Physical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2305430" y="1015764"/>
        <a:ext cx="1152465" cy="1132246"/>
      </dsp:txXfrm>
    </dsp:sp>
    <dsp:sp modelId="{FD3595D3-73F9-4CBA-A4EA-F47CE428B7EA}">
      <dsp:nvSpPr>
        <dsp:cNvPr id="0" name=""/>
        <dsp:cNvSpPr/>
      </dsp:nvSpPr>
      <dsp:spPr>
        <a:xfrm>
          <a:off x="457610" y="374045"/>
          <a:ext cx="3396739" cy="339673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160587"/>
            <a:satOff val="-3213"/>
            <a:lumOff val="1400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Network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387669" y="2517226"/>
        <a:ext cx="1536620" cy="1051371"/>
      </dsp:txXfrm>
    </dsp:sp>
    <dsp:sp modelId="{73020744-6ADE-4BA0-A49B-CE64F3EC1245}">
      <dsp:nvSpPr>
        <dsp:cNvPr id="0" name=""/>
        <dsp:cNvSpPr/>
      </dsp:nvSpPr>
      <dsp:spPr>
        <a:xfrm>
          <a:off x="457610" y="374045"/>
          <a:ext cx="3396739" cy="339673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321174"/>
            <a:satOff val="-6427"/>
            <a:lumOff val="2801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Executable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821546" y="1041262"/>
        <a:ext cx="1152465" cy="1132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CDBA-FBEB-49CC-BD13-C095BF3ED010}">
      <dsp:nvSpPr>
        <dsp:cNvPr id="0" name=""/>
        <dsp:cNvSpPr/>
      </dsp:nvSpPr>
      <dsp:spPr>
        <a:xfrm>
          <a:off x="632703" y="272952"/>
          <a:ext cx="3396739" cy="339673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chemeClr val="bg1"/>
              </a:solidFill>
            </a:rPr>
            <a:t>Physical</a:t>
          </a:r>
          <a:endParaRPr lang="ru-RU" sz="2000" b="1" u="sng" kern="1200" dirty="0">
            <a:solidFill>
              <a:schemeClr val="bg1"/>
            </a:solidFill>
          </a:endParaRPr>
        </a:p>
      </dsp:txBody>
      <dsp:txXfrm>
        <a:off x="2479479" y="899731"/>
        <a:ext cx="1152465" cy="1132246"/>
      </dsp:txXfrm>
    </dsp:sp>
    <dsp:sp modelId="{FD3595D3-73F9-4CBA-A4EA-F47CE428B7EA}">
      <dsp:nvSpPr>
        <dsp:cNvPr id="0" name=""/>
        <dsp:cNvSpPr/>
      </dsp:nvSpPr>
      <dsp:spPr>
        <a:xfrm>
          <a:off x="457610" y="374045"/>
          <a:ext cx="3396739" cy="339673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160587"/>
            <a:satOff val="-3213"/>
            <a:lumOff val="1400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Network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387669" y="2517226"/>
        <a:ext cx="1536620" cy="1051371"/>
      </dsp:txXfrm>
    </dsp:sp>
    <dsp:sp modelId="{73020744-6ADE-4BA0-A49B-CE64F3EC1245}">
      <dsp:nvSpPr>
        <dsp:cNvPr id="0" name=""/>
        <dsp:cNvSpPr/>
      </dsp:nvSpPr>
      <dsp:spPr>
        <a:xfrm>
          <a:off x="457610" y="374045"/>
          <a:ext cx="3396739" cy="339673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321174"/>
            <a:satOff val="-6427"/>
            <a:lumOff val="2801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Executable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821546" y="1041262"/>
        <a:ext cx="1152465" cy="11322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CDBA-FBEB-49CC-BD13-C095BF3ED010}">
      <dsp:nvSpPr>
        <dsp:cNvPr id="0" name=""/>
        <dsp:cNvSpPr/>
      </dsp:nvSpPr>
      <dsp:spPr>
        <a:xfrm>
          <a:off x="458281" y="374514"/>
          <a:ext cx="3396739" cy="339673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Physical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2305056" y="1001294"/>
        <a:ext cx="1152465" cy="1132246"/>
      </dsp:txXfrm>
    </dsp:sp>
    <dsp:sp modelId="{FD3595D3-73F9-4CBA-A4EA-F47CE428B7EA}">
      <dsp:nvSpPr>
        <dsp:cNvPr id="0" name=""/>
        <dsp:cNvSpPr/>
      </dsp:nvSpPr>
      <dsp:spPr>
        <a:xfrm>
          <a:off x="460701" y="561511"/>
          <a:ext cx="3396739" cy="339673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160587"/>
            <a:satOff val="-3213"/>
            <a:lumOff val="1400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u="sng" kern="1200" dirty="0" smtClean="0">
              <a:solidFill>
                <a:schemeClr val="bg1"/>
              </a:solidFill>
            </a:rPr>
            <a:t>Network</a:t>
          </a:r>
          <a:endParaRPr lang="ru-RU" sz="2800" b="1" u="sng" kern="1200" dirty="0">
            <a:solidFill>
              <a:schemeClr val="bg1"/>
            </a:solidFill>
          </a:endParaRPr>
        </a:p>
      </dsp:txBody>
      <dsp:txXfrm>
        <a:off x="1390760" y="2704692"/>
        <a:ext cx="1536620" cy="1051371"/>
      </dsp:txXfrm>
    </dsp:sp>
    <dsp:sp modelId="{73020744-6ADE-4BA0-A49B-CE64F3EC1245}">
      <dsp:nvSpPr>
        <dsp:cNvPr id="0" name=""/>
        <dsp:cNvSpPr/>
      </dsp:nvSpPr>
      <dsp:spPr>
        <a:xfrm>
          <a:off x="457610" y="374045"/>
          <a:ext cx="3396739" cy="339673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321174"/>
            <a:satOff val="-6427"/>
            <a:lumOff val="2801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Executable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821546" y="1041262"/>
        <a:ext cx="1152465" cy="11322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CDBA-FBEB-49CC-BD13-C095BF3ED010}">
      <dsp:nvSpPr>
        <dsp:cNvPr id="0" name=""/>
        <dsp:cNvSpPr/>
      </dsp:nvSpPr>
      <dsp:spPr>
        <a:xfrm>
          <a:off x="458281" y="374514"/>
          <a:ext cx="3396739" cy="339673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Physical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2305056" y="1001294"/>
        <a:ext cx="1152465" cy="1132246"/>
      </dsp:txXfrm>
    </dsp:sp>
    <dsp:sp modelId="{FD3595D3-73F9-4CBA-A4EA-F47CE428B7EA}">
      <dsp:nvSpPr>
        <dsp:cNvPr id="0" name=""/>
        <dsp:cNvSpPr/>
      </dsp:nvSpPr>
      <dsp:spPr>
        <a:xfrm>
          <a:off x="446197" y="372958"/>
          <a:ext cx="3396739" cy="339673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160587"/>
            <a:satOff val="-3213"/>
            <a:lumOff val="1400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Network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1376256" y="2516139"/>
        <a:ext cx="1536620" cy="1051371"/>
      </dsp:txXfrm>
    </dsp:sp>
    <dsp:sp modelId="{73020744-6ADE-4BA0-A49B-CE64F3EC1245}">
      <dsp:nvSpPr>
        <dsp:cNvPr id="0" name=""/>
        <dsp:cNvSpPr/>
      </dsp:nvSpPr>
      <dsp:spPr>
        <a:xfrm>
          <a:off x="327073" y="272517"/>
          <a:ext cx="3396739" cy="339673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321174"/>
            <a:satOff val="-6427"/>
            <a:lumOff val="28019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u="sng" kern="1200" dirty="0" smtClean="0">
              <a:solidFill>
                <a:schemeClr val="bg1"/>
              </a:solidFill>
            </a:rPr>
            <a:t>Executable</a:t>
          </a:r>
          <a:endParaRPr lang="ru-RU" sz="1600" b="1" u="sng" kern="1200" dirty="0">
            <a:solidFill>
              <a:schemeClr val="bg1"/>
            </a:solidFill>
          </a:endParaRPr>
        </a:p>
      </dsp:txBody>
      <dsp:txXfrm>
        <a:off x="691009" y="939733"/>
        <a:ext cx="1152465" cy="1132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03FB87-790C-4850-A90C-12C5FF4B94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27921-F9C4-44F3-AC5F-130B6A406C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59275-AFE1-4999-B78A-D0D76B9F2B0B}" type="datetimeFigureOut">
              <a:rPr lang="en-US" smtClean="0"/>
              <a:t>11/22/2020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65E047-F1CB-4066-A459-9EDC95F2E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77EF5-5277-4BAF-8BB4-2E0210398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68C69-0C3E-40A2-B4A0-B2C8B71D8E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86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ADD7A-FE61-48EE-BE0E-8546E5401374}" type="datetimeFigureOut">
              <a:rPr lang="en-US" smtClean="0"/>
              <a:t>11/22/2020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00EEB-8338-48D7-8EE8-EE0082EF76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7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38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3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6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4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0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88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498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8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00EEB-8338-48D7-8EE8-EE0082EF760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6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8410-D679-40DD-A3CE-F7C744E371C6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07DE-23D9-4286-9994-36F12B19EC68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5A83-293E-4D5A-8A8A-05D7665041E7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DD1C2-9E22-4A5A-8BB0-7F9ECAF768D4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5A32-C0A9-45BC-8C49-63803678D031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47C-42D4-41D7-A0D6-17AF34F0D3BC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82CD-CCFD-42DD-A730-47DD065BB3B4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99E3-F2CB-4845-840D-919ACA09BC56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A07-8A55-49DD-98EF-9A53F82D198C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F9E8D-1D76-4F10-8E63-3CCCC1BA6C97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8291-9A14-4E22-93C7-8A65AF987978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B7D3-86B5-4C9E-8B25-2A7D79706F2A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4C385-866E-4E3E-95EF-CC6DD984618A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5536-936A-41D4-A11C-431384983F62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D83DC-7BFD-4344-A3A4-CBF2F9FB7104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B245-1F41-4A13-BA6D-E9434EDA330B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46DC-D3BD-4266-842D-A7E1E179624C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BA0E76-2B2C-4425-BD3B-8F26AC862719}" type="datetime1">
              <a:rPr lang="en-US" smtClean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hyperlink" Target="https://meltonlearning.com.au/festival-programs/?event_type=177" TargetMode="Externa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2.png"/><Relationship Id="rId4" Type="http://schemas.openxmlformats.org/officeDocument/2006/relationships/image" Target="../media/image8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3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2.png"/><Relationship Id="rId9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3.xml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diagramLayout" Target="../diagrams/layout3.xml"/><Relationship Id="rId4" Type="http://schemas.openxmlformats.org/officeDocument/2006/relationships/image" Target="../media/image2.png"/><Relationship Id="rId9" Type="http://schemas.openxmlformats.org/officeDocument/2006/relationships/diagramData" Target="../diagrams/data3.xml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diagramLayout" Target="../diagrams/layout4.xml"/><Relationship Id="rId4" Type="http://schemas.openxmlformats.org/officeDocument/2006/relationships/image" Target="../media/image2.png"/><Relationship Id="rId9" Type="http://schemas.openxmlformats.org/officeDocument/2006/relationships/diagramData" Target="../diagrams/data4.xml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5.xml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diagramLayout" Target="../diagrams/layout5.xml"/><Relationship Id="rId4" Type="http://schemas.openxmlformats.org/officeDocument/2006/relationships/image" Target="../media/image2.png"/><Relationship Id="rId9" Type="http://schemas.openxmlformats.org/officeDocument/2006/relationships/diagramData" Target="../diagrams/data5.xml"/><Relationship Id="rId1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c.gov.au/publications/the-little-black-book-of-scams" TargetMode="External"/><Relationship Id="rId2" Type="http://schemas.openxmlformats.org/officeDocument/2006/relationships/hyperlink" Target="https://www.scamwatch.gov.a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in links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325" y="1447800"/>
            <a:ext cx="8825658" cy="3329581"/>
          </a:xfrm>
        </p:spPr>
        <p:txBody>
          <a:bodyPr>
            <a:normAutofit/>
          </a:bodyPr>
          <a:lstStyle/>
          <a:p>
            <a:r>
              <a:rPr lang="en-US" dirty="0" smtClean="0"/>
              <a:t>Stay Safe Online &amp;</a:t>
            </a:r>
            <a:br>
              <a:rPr lang="en-US" dirty="0" smtClean="0"/>
            </a:br>
            <a:r>
              <a:rPr lang="en-US" dirty="0" smtClean="0"/>
              <a:t>Spot Scams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 smtClean="0"/>
              <a:t>A part of the </a:t>
            </a:r>
            <a:r>
              <a:rPr lang="en-AU" dirty="0">
                <a:hlinkClick r:id="rId5"/>
              </a:rPr>
              <a:t>Lifelong Learning </a:t>
            </a:r>
            <a:r>
              <a:rPr lang="en-AU" dirty="0" smtClean="0">
                <a:hlinkClick r:id="rId5"/>
              </a:rPr>
              <a:t>Festival</a:t>
            </a:r>
            <a:r>
              <a:rPr lang="en-AU" dirty="0" smtClean="0"/>
              <a:t> 2020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833" y="0"/>
            <a:ext cx="2193758" cy="2193758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74D3-6B10-409E-9110-EEBEAA7E3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8" y="629266"/>
            <a:ext cx="4802031" cy="1641986"/>
          </a:xfrm>
        </p:spPr>
        <p:txBody>
          <a:bodyPr>
            <a:normAutofit/>
          </a:bodyPr>
          <a:lstStyle/>
          <a:p>
            <a:r>
              <a:rPr lang="en-US" dirty="0" smtClean="0"/>
              <a:t>Today’s Topics</a:t>
            </a:r>
            <a:endParaRPr lang="en-US" dirty="0"/>
          </a:p>
        </p:txBody>
      </p:sp>
      <p:pic>
        <p:nvPicPr>
          <p:cNvPr id="18" name="Picture 17" descr="abstract image">
            <a:extLst>
              <a:ext uri="{FF2B5EF4-FFF2-40B4-BE49-F238E27FC236}">
                <a16:creationId xmlns:a16="http://schemas.microsoft.com/office/drawing/2014/main" id="{D4405318-CC16-40AE-BFE1-B9E42D20DF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/>
          </a:blip>
          <a:srcRect l="22999" r="23682"/>
          <a:stretch/>
        </p:blipFill>
        <p:spPr>
          <a:xfrm>
            <a:off x="6100398" y="10"/>
            <a:ext cx="6094412" cy="685799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7527E565-DE8D-445C-9879-AD1D04415A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 descr="SmartArt graphic">
            <a:extLst>
              <a:ext uri="{FF2B5EF4-FFF2-40B4-BE49-F238E27FC236}">
                <a16:creationId xmlns:a16="http://schemas.microsoft.com/office/drawing/2014/main" id="{C881A426-2B90-41D4-8B71-F9600C3FCE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214118"/>
              </p:ext>
            </p:extLst>
          </p:nvPr>
        </p:nvGraphicFramePr>
        <p:xfrm>
          <a:off x="650668" y="2438400"/>
          <a:ext cx="4802031" cy="380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95" y="6228734"/>
            <a:ext cx="658705" cy="62926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81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About me – Paul:</a:t>
            </a:r>
          </a:p>
          <a:p>
            <a:pPr lvl="1"/>
            <a:r>
              <a:rPr lang="en-US" sz="3200" dirty="0" smtClean="0"/>
              <a:t>IT Professional for 18 Years, IT user for 30 years</a:t>
            </a:r>
          </a:p>
          <a:p>
            <a:pPr lvl="1"/>
            <a:r>
              <a:rPr lang="en-US" sz="3200" dirty="0" smtClean="0"/>
              <a:t>Love to teach computer </a:t>
            </a:r>
            <a:r>
              <a:rPr lang="en-US" sz="3200" dirty="0" smtClean="0"/>
              <a:t>skills</a:t>
            </a:r>
          </a:p>
          <a:p>
            <a:pPr lvl="1"/>
            <a:r>
              <a:rPr lang="en-US" sz="3200" dirty="0" smtClean="0"/>
              <a:t>Hates getting scam calls</a:t>
            </a:r>
          </a:p>
          <a:p>
            <a:pPr marL="457200" lvl="1" indent="0">
              <a:buNone/>
            </a:pP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00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Numbers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much are we losing to scams?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3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C570-72AC-45BE-BB60-458EBBAC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928" y="626891"/>
            <a:ext cx="9404723" cy="1400530"/>
          </a:xfrm>
        </p:spPr>
        <p:txBody>
          <a:bodyPr/>
          <a:lstStyle/>
          <a:p>
            <a:r>
              <a:rPr lang="en-US" sz="3200" dirty="0" smtClean="0"/>
              <a:t>The Numbers</a:t>
            </a:r>
            <a:endParaRPr lang="ru-RU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148" y="1289401"/>
            <a:ext cx="6646524" cy="5009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8972" y="1327156"/>
            <a:ext cx="42091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$61.8M from Investment Scams</a:t>
            </a:r>
          </a:p>
          <a:p>
            <a:endParaRPr lang="en-US" sz="2400" dirty="0"/>
          </a:p>
          <a:p>
            <a:r>
              <a:rPr lang="en-US" sz="2400" dirty="0" smtClean="0"/>
              <a:t>$26.6M from Dating and Romance</a:t>
            </a:r>
          </a:p>
          <a:p>
            <a:endParaRPr lang="en-US" sz="2400" dirty="0" smtClean="0"/>
          </a:p>
          <a:p>
            <a:r>
              <a:rPr lang="en-US" sz="2400" dirty="0" smtClean="0"/>
              <a:t>$10.1M from False Billing</a:t>
            </a:r>
          </a:p>
          <a:p>
            <a:endParaRPr lang="en-US" sz="2400" dirty="0"/>
          </a:p>
          <a:p>
            <a:r>
              <a:rPr lang="en-US" sz="2400" dirty="0" smtClean="0"/>
              <a:t>With Hacking, Online Scams, Remote Access and Identity Theft filling most of the rest.</a:t>
            </a:r>
            <a:endParaRPr lang="en-US" sz="2400" dirty="0"/>
          </a:p>
          <a:p>
            <a:endParaRPr lang="en-AU" sz="2400" dirty="0"/>
          </a:p>
        </p:txBody>
      </p:sp>
      <p:sp>
        <p:nvSpPr>
          <p:cNvPr id="8" name="Rectangle 7"/>
          <p:cNvSpPr/>
          <p:nvPr/>
        </p:nvSpPr>
        <p:spPr>
          <a:xfrm>
            <a:off x="1081148" y="1303915"/>
            <a:ext cx="6646524" cy="50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Question…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For all of 2019, how much money was know to have been lost through scams in Australia alone?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A. Less than $10 Million?</a:t>
            </a:r>
          </a:p>
          <a:p>
            <a:pPr algn="ctr"/>
            <a:r>
              <a:rPr lang="en-US" sz="3200" dirty="0" smtClean="0"/>
              <a:t>or</a:t>
            </a:r>
          </a:p>
          <a:p>
            <a:pPr algn="ctr"/>
            <a:r>
              <a:rPr lang="en-US" sz="3200" dirty="0" smtClean="0"/>
              <a:t>B. More than $10 Million?</a:t>
            </a:r>
          </a:p>
          <a:p>
            <a:pPr algn="ctr"/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0285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C570-72AC-45BE-BB60-458EBBAC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928" y="626891"/>
            <a:ext cx="9404723" cy="1400530"/>
          </a:xfrm>
        </p:spPr>
        <p:txBody>
          <a:bodyPr/>
          <a:lstStyle/>
          <a:p>
            <a:r>
              <a:rPr lang="en-US" sz="3200" dirty="0" smtClean="0"/>
              <a:t>The Numbers</a:t>
            </a:r>
            <a:endParaRPr lang="ru-RU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98972" y="1327156"/>
            <a:ext cx="42091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$49.2M from Investment Scams</a:t>
            </a:r>
          </a:p>
          <a:p>
            <a:endParaRPr lang="en-US" sz="2400" dirty="0"/>
          </a:p>
          <a:p>
            <a:r>
              <a:rPr lang="en-US" sz="2400" u="sng" dirty="0" smtClean="0"/>
              <a:t>$31.1M </a:t>
            </a:r>
            <a:r>
              <a:rPr lang="en-US" sz="2400" dirty="0" smtClean="0"/>
              <a:t>from Dating and Romance</a:t>
            </a:r>
          </a:p>
          <a:p>
            <a:endParaRPr lang="en-US" sz="2400" dirty="0" smtClean="0"/>
          </a:p>
          <a:p>
            <a:r>
              <a:rPr lang="en-US" sz="2400" dirty="0" smtClean="0"/>
              <a:t>$10.2M from Threats to life or arrest</a:t>
            </a:r>
          </a:p>
          <a:p>
            <a:endParaRPr lang="en-US" sz="2400" dirty="0"/>
          </a:p>
          <a:p>
            <a:r>
              <a:rPr lang="en-US" sz="2400" dirty="0" smtClean="0"/>
              <a:t>With False Billing, Remote Access and Classified scams filling out most of the rest.</a:t>
            </a:r>
            <a:endParaRPr lang="en-US" sz="2400" dirty="0"/>
          </a:p>
          <a:p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148" y="1262034"/>
            <a:ext cx="6588820" cy="50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13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Threats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three types of threats and what to do about each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769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8C75AA-C615-44E8-850A-3C0634AB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541" y="1450259"/>
            <a:ext cx="3753599" cy="144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 smtClean="0"/>
              <a:t>Types of Threats</a:t>
            </a:r>
            <a:endParaRPr lang="en-US" sz="3300" dirty="0"/>
          </a:p>
        </p:txBody>
      </p:sp>
      <p:pic>
        <p:nvPicPr>
          <p:cNvPr id="16" name="Content Placeholder 7" descr="abstract image">
            <a:extLst>
              <a:ext uri="{FF2B5EF4-FFF2-40B4-BE49-F238E27FC236}">
                <a16:creationId xmlns:a16="http://schemas.microsoft.com/office/drawing/2014/main" id="{472DB91B-0BC3-4630-809F-F181BB9A3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140442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graphicFrame>
        <p:nvGraphicFramePr>
          <p:cNvPr id="14" name="Diagram 13" descr="Pie chart">
            <a:extLst>
              <a:ext uri="{FF2B5EF4-FFF2-40B4-BE49-F238E27FC236}">
                <a16:creationId xmlns:a16="http://schemas.microsoft.com/office/drawing/2014/main" id="{BB7631D3-885A-4D6E-809B-E28CCF5B9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3357367"/>
              </p:ext>
            </p:extLst>
          </p:nvPr>
        </p:nvGraphicFramePr>
        <p:xfrm>
          <a:off x="7414661" y="2198229"/>
          <a:ext cx="4487054" cy="404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9657" y="295729"/>
            <a:ext cx="6720114" cy="6366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159657" y="522514"/>
            <a:ext cx="67201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 three main types of threats to your computer are;</a:t>
            </a:r>
          </a:p>
          <a:p>
            <a:pPr marL="342900" indent="-342900">
              <a:buAutoNum type="arabicParenR"/>
            </a:pPr>
            <a:r>
              <a:rPr lang="en-US" sz="2800" b="1" dirty="0" smtClean="0">
                <a:solidFill>
                  <a:schemeClr val="bg1"/>
                </a:solidFill>
              </a:rPr>
              <a:t>Physical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If someone gains physical access to your computer they can do what every they want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312" y="3086100"/>
            <a:ext cx="67201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2) Network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Online connection to bad sites, clicking on links in emails and opening attachments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2485" y="4738334"/>
            <a:ext cx="67201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2) Executables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Opening those attachments or downloading things that are harmful</a:t>
            </a:r>
          </a:p>
        </p:txBody>
      </p:sp>
    </p:spTree>
    <p:extLst>
      <p:ext uri="{BB962C8B-B14F-4D97-AF65-F5344CB8AC3E}">
        <p14:creationId xmlns:p14="http://schemas.microsoft.com/office/powerpoint/2010/main" val="5550890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8C75AA-C615-44E8-850A-3C0634AB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541" y="1450259"/>
            <a:ext cx="3753599" cy="144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 smtClean="0"/>
              <a:t>Types of Threats</a:t>
            </a:r>
            <a:endParaRPr lang="en-US" sz="3300" dirty="0"/>
          </a:p>
        </p:txBody>
      </p:sp>
      <p:pic>
        <p:nvPicPr>
          <p:cNvPr id="16" name="Content Placeholder 7" descr="abstract image">
            <a:extLst>
              <a:ext uri="{FF2B5EF4-FFF2-40B4-BE49-F238E27FC236}">
                <a16:creationId xmlns:a16="http://schemas.microsoft.com/office/drawing/2014/main" id="{472DB91B-0BC3-4630-809F-F181BB9A3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140442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graphicFrame>
        <p:nvGraphicFramePr>
          <p:cNvPr id="14" name="Diagram 13" descr="Pie chart">
            <a:extLst>
              <a:ext uri="{FF2B5EF4-FFF2-40B4-BE49-F238E27FC236}">
                <a16:creationId xmlns:a16="http://schemas.microsoft.com/office/drawing/2014/main" id="{BB7631D3-885A-4D6E-809B-E28CCF5B9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641300"/>
              </p:ext>
            </p:extLst>
          </p:nvPr>
        </p:nvGraphicFramePr>
        <p:xfrm>
          <a:off x="7414661" y="2198229"/>
          <a:ext cx="4487054" cy="404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pic>
        <p:nvPicPr>
          <p:cNvPr id="12" name="Google Shape;135;p22"/>
          <p:cNvPicPr preferRelativeResize="0"/>
          <p:nvPr/>
        </p:nvPicPr>
        <p:blipFill rotWithShape="1">
          <a:blip r:embed="rId14"/>
          <a:srcRect l="-1" t="367" r="73683"/>
          <a:stretch/>
        </p:blipFill>
        <p:spPr>
          <a:xfrm>
            <a:off x="0" y="703379"/>
            <a:ext cx="2936098" cy="6402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6;p27"/>
          <p:cNvPicPr preferRelativeResize="0"/>
          <p:nvPr/>
        </p:nvPicPr>
        <p:blipFill rotWithShape="1">
          <a:blip r:embed="rId15"/>
          <a:srcRect r="70698"/>
          <a:stretch/>
        </p:blipFill>
        <p:spPr>
          <a:xfrm>
            <a:off x="3835914" y="570703"/>
            <a:ext cx="3413757" cy="64656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50589" y="10991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Source</a:t>
            </a:r>
            <a:endParaRPr lang="en-A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39216" y="23006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Defence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675722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8C75AA-C615-44E8-850A-3C0634AB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541" y="1450259"/>
            <a:ext cx="3753599" cy="144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 smtClean="0"/>
              <a:t>Types of Threats</a:t>
            </a:r>
            <a:endParaRPr lang="en-US" sz="3300" dirty="0"/>
          </a:p>
        </p:txBody>
      </p:sp>
      <p:pic>
        <p:nvPicPr>
          <p:cNvPr id="16" name="Content Placeholder 7" descr="abstract image">
            <a:extLst>
              <a:ext uri="{FF2B5EF4-FFF2-40B4-BE49-F238E27FC236}">
                <a16:creationId xmlns:a16="http://schemas.microsoft.com/office/drawing/2014/main" id="{472DB91B-0BC3-4630-809F-F181BB9A3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140442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graphicFrame>
        <p:nvGraphicFramePr>
          <p:cNvPr id="14" name="Diagram 13" descr="Pie chart">
            <a:extLst>
              <a:ext uri="{FF2B5EF4-FFF2-40B4-BE49-F238E27FC236}">
                <a16:creationId xmlns:a16="http://schemas.microsoft.com/office/drawing/2014/main" id="{BB7631D3-885A-4D6E-809B-E28CCF5B9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12297"/>
              </p:ext>
            </p:extLst>
          </p:nvPr>
        </p:nvGraphicFramePr>
        <p:xfrm>
          <a:off x="7414661" y="2198229"/>
          <a:ext cx="4487054" cy="404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0589" y="10991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Source</a:t>
            </a:r>
            <a:endParaRPr lang="en-A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39216" y="23006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Defence</a:t>
            </a:r>
            <a:endParaRPr lang="en-AU" sz="3200" b="1" dirty="0"/>
          </a:p>
        </p:txBody>
      </p:sp>
      <p:pic>
        <p:nvPicPr>
          <p:cNvPr id="17" name="Google Shape;135;p22"/>
          <p:cNvPicPr preferRelativeResize="0"/>
          <p:nvPr/>
        </p:nvPicPr>
        <p:blipFill rotWithShape="1">
          <a:blip r:embed="rId14"/>
          <a:srcRect l="31883" r="40340"/>
          <a:stretch/>
        </p:blipFill>
        <p:spPr>
          <a:xfrm>
            <a:off x="283629" y="690109"/>
            <a:ext cx="2950869" cy="611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76;p27"/>
          <p:cNvPicPr preferRelativeResize="0"/>
          <p:nvPr/>
        </p:nvPicPr>
        <p:blipFill rotWithShape="1">
          <a:blip r:embed="rId15"/>
          <a:srcRect l="31308" r="35407"/>
          <a:stretch/>
        </p:blipFill>
        <p:spPr>
          <a:xfrm>
            <a:off x="3468327" y="663497"/>
            <a:ext cx="3672115" cy="61945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5509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8C75AA-C615-44E8-850A-3C0634AB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541" y="1450259"/>
            <a:ext cx="3753599" cy="144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dirty="0" smtClean="0"/>
              <a:t>Types of Threats</a:t>
            </a:r>
            <a:endParaRPr lang="en-US" sz="3300" dirty="0"/>
          </a:p>
        </p:txBody>
      </p:sp>
      <p:pic>
        <p:nvPicPr>
          <p:cNvPr id="16" name="Content Placeholder 7" descr="abstract image">
            <a:extLst>
              <a:ext uri="{FF2B5EF4-FFF2-40B4-BE49-F238E27FC236}">
                <a16:creationId xmlns:a16="http://schemas.microsoft.com/office/drawing/2014/main" id="{472DB91B-0BC3-4630-809F-F181BB9A3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140442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graphicFrame>
        <p:nvGraphicFramePr>
          <p:cNvPr id="14" name="Diagram 13" descr="Pie chart">
            <a:extLst>
              <a:ext uri="{FF2B5EF4-FFF2-40B4-BE49-F238E27FC236}">
                <a16:creationId xmlns:a16="http://schemas.microsoft.com/office/drawing/2014/main" id="{BB7631D3-885A-4D6E-809B-E28CCF5B9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377531"/>
              </p:ext>
            </p:extLst>
          </p:nvPr>
        </p:nvGraphicFramePr>
        <p:xfrm>
          <a:off x="7414661" y="2198229"/>
          <a:ext cx="4487054" cy="404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0589" y="10991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Source</a:t>
            </a:r>
            <a:endParaRPr lang="en-A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39216" y="23006"/>
            <a:ext cx="216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Defence</a:t>
            </a:r>
            <a:endParaRPr lang="en-AU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4"/>
          <a:srcRect l="63577"/>
          <a:stretch/>
        </p:blipFill>
        <p:spPr>
          <a:xfrm>
            <a:off x="40402" y="790344"/>
            <a:ext cx="3717138" cy="5886227"/>
          </a:xfrm>
          <a:prstGeom prst="rect">
            <a:avLst/>
          </a:prstGeom>
        </p:spPr>
      </p:pic>
      <p:pic>
        <p:nvPicPr>
          <p:cNvPr id="19" name="Google Shape;176;p27"/>
          <p:cNvPicPr preferRelativeResize="0"/>
          <p:nvPr/>
        </p:nvPicPr>
        <p:blipFill rotWithShape="1">
          <a:blip r:embed="rId15"/>
          <a:srcRect l="64529"/>
          <a:stretch/>
        </p:blipFill>
        <p:spPr>
          <a:xfrm>
            <a:off x="3542017" y="679572"/>
            <a:ext cx="3724273" cy="5895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53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Lines of Defence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480457"/>
            <a:ext cx="10326688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dirty="0"/>
              <a:t>When it comes to network and executable threats, I </a:t>
            </a:r>
            <a:r>
              <a:rPr lang="en-US" sz="2500" dirty="0" smtClean="0"/>
              <a:t>like to think in terms of ‘lines </a:t>
            </a:r>
            <a:r>
              <a:rPr lang="en-US" sz="2500" dirty="0"/>
              <a:t>of defence’ as illustrated below.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2500" dirty="0"/>
              <a:t>1st line - Brain, critical thinking</a:t>
            </a:r>
          </a:p>
          <a:p>
            <a:pPr lvl="1"/>
            <a:r>
              <a:rPr lang="en-US" sz="2500" dirty="0"/>
              <a:t>2nd line - Browser (default setting and plugins) </a:t>
            </a:r>
          </a:p>
          <a:p>
            <a:pPr lvl="2"/>
            <a:r>
              <a:rPr lang="en-US" sz="2500" dirty="0"/>
              <a:t>3rd line - Software to prevent attacks</a:t>
            </a:r>
          </a:p>
          <a:p>
            <a:pPr marL="0" indent="0">
              <a:buNone/>
            </a:pPr>
            <a:r>
              <a:rPr lang="en-US" sz="2500" i="1" dirty="0" smtClean="0"/>
              <a:t>  --------------------------</a:t>
            </a:r>
            <a:r>
              <a:rPr lang="en-US" sz="2500" i="1" dirty="0"/>
              <a:t>Attack has made it through--------------------------</a:t>
            </a:r>
            <a:endParaRPr lang="en-US" sz="2500" dirty="0"/>
          </a:p>
          <a:p>
            <a:pPr lvl="3"/>
            <a:r>
              <a:rPr lang="en-US" sz="2500" dirty="0"/>
              <a:t>4th line - Software to recover from attacks</a:t>
            </a:r>
          </a:p>
          <a:p>
            <a:pPr lvl="4"/>
            <a:r>
              <a:rPr lang="en-US" sz="2500" dirty="0"/>
              <a:t>5th line - Backups of data (restore from backup)</a:t>
            </a:r>
          </a:p>
          <a:p>
            <a:pPr lvl="5"/>
            <a:r>
              <a:rPr lang="en-US" sz="2500" dirty="0"/>
              <a:t>6th line - Clean slate, start from scratch</a:t>
            </a:r>
          </a:p>
          <a:p>
            <a:endParaRPr lang="en-AU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47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Problems Can be Easy!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Checklist for making things better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3200" dirty="0" smtClean="0"/>
              <a:t>Knowledge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3200" dirty="0" smtClean="0"/>
              <a:t>Critical </a:t>
            </a:r>
            <a:r>
              <a:rPr lang="en-US" sz="3200" dirty="0" smtClean="0"/>
              <a:t>Thinking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3200" dirty="0" smtClean="0"/>
              <a:t>Good Browser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3200" dirty="0" smtClean="0"/>
              <a:t>Some plugins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3200" dirty="0" smtClean="0"/>
              <a:t>Free Anti Virus and Anti Malware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61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and Critical Thinking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Resources;</a:t>
            </a:r>
          </a:p>
          <a:p>
            <a:r>
              <a:rPr lang="en-AU" sz="2400" b="1" dirty="0" err="1" smtClean="0"/>
              <a:t>Scamwatch</a:t>
            </a:r>
            <a:r>
              <a:rPr lang="en-AU" sz="2400" dirty="0" smtClean="0"/>
              <a:t> </a:t>
            </a:r>
            <a:r>
              <a:rPr lang="en-AU" sz="2400" dirty="0" smtClean="0">
                <a:hlinkClick r:id="rId2"/>
              </a:rPr>
              <a:t>https</a:t>
            </a:r>
            <a:r>
              <a:rPr lang="en-AU" sz="2400" dirty="0">
                <a:hlinkClick r:id="rId2"/>
              </a:rPr>
              <a:t>://</a:t>
            </a:r>
            <a:r>
              <a:rPr lang="en-AU" sz="2400" dirty="0" smtClean="0">
                <a:hlinkClick r:id="rId2"/>
              </a:rPr>
              <a:t>www.scamwatch.gov.au/</a:t>
            </a:r>
            <a:endParaRPr lang="en-AU" sz="2400" dirty="0"/>
          </a:p>
          <a:p>
            <a:r>
              <a:rPr lang="en-AU" sz="2400" b="1" dirty="0" smtClean="0"/>
              <a:t>ACCC’s “Little book of Scams </a:t>
            </a:r>
            <a:r>
              <a:rPr lang="en-AU" sz="2400" dirty="0" smtClean="0">
                <a:hlinkClick r:id="rId3"/>
              </a:rPr>
              <a:t>https</a:t>
            </a:r>
            <a:r>
              <a:rPr lang="en-AU" sz="2400" dirty="0">
                <a:hlinkClick r:id="rId3"/>
              </a:rPr>
              <a:t>://</a:t>
            </a:r>
            <a:r>
              <a:rPr lang="en-AU" sz="2400" dirty="0" smtClean="0">
                <a:hlinkClick r:id="rId3"/>
              </a:rPr>
              <a:t>www.accc.gov.au/publications/the-little-black-book-of-scams</a:t>
            </a:r>
            <a:endParaRPr lang="en-AU" sz="240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5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93206" y="160182"/>
            <a:ext cx="9404723" cy="1400530"/>
          </a:xfrm>
        </p:spPr>
        <p:txBody>
          <a:bodyPr/>
          <a:lstStyle/>
          <a:p>
            <a:pPr algn="ctr"/>
            <a:r>
              <a:rPr lang="en-US" dirty="0" smtClean="0"/>
              <a:t>Ease of Use vs. Security</a:t>
            </a:r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654233" y="860447"/>
            <a:ext cx="8282671" cy="5926065"/>
            <a:chOff x="2357" y="1716357"/>
            <a:chExt cx="8031" cy="5746"/>
          </a:xfrm>
        </p:grpSpPr>
        <p:grpSp>
          <p:nvGrpSpPr>
            <p:cNvPr id="4" name="Group 3"/>
            <p:cNvGrpSpPr/>
            <p:nvPr/>
          </p:nvGrpSpPr>
          <p:grpSpPr>
            <a:xfrm>
              <a:off x="2357" y="1716357"/>
              <a:ext cx="8031" cy="5746"/>
              <a:chOff x="2207" y="1714689"/>
              <a:chExt cx="8031" cy="5746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207" y="1714689"/>
                <a:ext cx="8031" cy="5746"/>
                <a:chOff x="3079" y="1695"/>
                <a:chExt cx="8031" cy="5746"/>
              </a:xfrm>
            </p:grpSpPr>
            <p:pic>
              <p:nvPicPr>
                <p:cNvPr id="9" name="Google Shape;223;p33" descr="scale.png"/>
                <p:cNvPicPr preferRelativeResize="0"/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3079" y="1695"/>
                  <a:ext cx="8031" cy="574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0" name="Google Shape;224;p33"/>
                <p:cNvSpPr/>
                <p:nvPr/>
              </p:nvSpPr>
              <p:spPr>
                <a:xfrm>
                  <a:off x="3150" y="4353"/>
                  <a:ext cx="2215" cy="986"/>
                </a:xfrm>
                <a:prstGeom prst="horizontalScroll">
                  <a:avLst>
                    <a:gd name="adj" fmla="val 12500"/>
                  </a:avLst>
                </a:prstGeom>
                <a:solidFill>
                  <a:srgbClr val="EFEFE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algn="ctr">
                    <a:lnSpc>
                      <a:spcPct val="100000"/>
                    </a:lnSpc>
                    <a:spcAft>
                      <a:spcPts val="800"/>
                    </a:spcAft>
                  </a:pPr>
                  <a:r>
                    <a:rPr lang="en-US" altLang="zh-CN" sz="2800" kern="1200" dirty="0">
                      <a:solidFill>
                        <a:srgbClr val="000000"/>
                      </a:solidFill>
                      <a:latin typeface="Calibri"/>
                      <a:ea typeface="Arial"/>
                      <a:cs typeface="Calibri"/>
                      <a:sym typeface="Times New Roman"/>
                    </a:rPr>
                    <a:t>Less Security</a:t>
                  </a:r>
                  <a:endParaRPr lang="en-US" altLang="zh-CN" sz="3600" kern="100" dirty="0">
                    <a:latin typeface="Calibri"/>
                    <a:ea typeface="Open Sans"/>
                    <a:cs typeface="Calibri"/>
                    <a:sym typeface="Times New Roman"/>
                  </a:endParaRPr>
                </a:p>
              </p:txBody>
            </p:sp>
            <p:sp>
              <p:nvSpPr>
                <p:cNvPr id="11" name="Google Shape;225;p33"/>
                <p:cNvSpPr/>
                <p:nvPr/>
              </p:nvSpPr>
              <p:spPr>
                <a:xfrm>
                  <a:off x="8737" y="5746"/>
                  <a:ext cx="2215" cy="986"/>
                </a:xfrm>
                <a:prstGeom prst="horizontalScroll">
                  <a:avLst>
                    <a:gd name="adj" fmla="val 12500"/>
                  </a:avLst>
                </a:prstGeom>
                <a:solidFill>
                  <a:srgbClr val="EFEFEF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algn="ctr">
                    <a:lnSpc>
                      <a:spcPct val="100000"/>
                    </a:lnSpc>
                    <a:spcAft>
                      <a:spcPts val="800"/>
                    </a:spcAft>
                  </a:pPr>
                  <a:r>
                    <a:rPr lang="en-US" altLang="zh-CN" sz="2400" kern="1200" dirty="0">
                      <a:solidFill>
                        <a:srgbClr val="000000"/>
                      </a:solidFill>
                      <a:latin typeface="Calibri"/>
                      <a:ea typeface="Arial"/>
                      <a:cs typeface="Calibri"/>
                      <a:sym typeface="Times New Roman"/>
                    </a:rPr>
                    <a:t>More Security</a:t>
                  </a:r>
                  <a:endParaRPr lang="en-US" altLang="zh-CN" sz="2400" kern="100" dirty="0">
                    <a:latin typeface="Calibri"/>
                    <a:ea typeface="Open Sans"/>
                    <a:cs typeface="Calibri"/>
                    <a:sym typeface="Times New Roman"/>
                  </a:endParaRPr>
                </a:p>
              </p:txBody>
            </p:sp>
            <p:pic>
              <p:nvPicPr>
                <p:cNvPr id="12" name="Google Shape;226;p33"/>
                <p:cNvPicPr preferRelativeResize="0"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028" y="5216"/>
                  <a:ext cx="2046" cy="204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Google Shape;227;p33"/>
              <p:cNvSpPr txBox="1"/>
              <p:nvPr/>
            </p:nvSpPr>
            <p:spPr>
              <a:xfrm>
                <a:off x="5273" y="1718672"/>
                <a:ext cx="709" cy="10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algn="just">
                  <a:lnSpc>
                    <a:spcPct val="100000"/>
                  </a:lnSpc>
                  <a:spcAft>
                    <a:spcPts val="800"/>
                  </a:spcAft>
                </a:pPr>
                <a:r>
                  <a:rPr lang="en-US" altLang="zh-CN" sz="1400" b="1" kern="120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Times New Roman"/>
                  </a:rPr>
                  <a:t>Easy </a:t>
                </a:r>
                <a:r>
                  <a:rPr lang="en-US" altLang="zh-CN" sz="1400" b="1" kern="1200" dirty="0" smtClean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Times New Roman"/>
                  </a:rPr>
                  <a:t>to</a:t>
                </a:r>
              </a:p>
              <a:p>
                <a:pPr marL="0" algn="just">
                  <a:lnSpc>
                    <a:spcPct val="100000"/>
                  </a:lnSpc>
                  <a:spcAft>
                    <a:spcPts val="800"/>
                  </a:spcAft>
                </a:pPr>
                <a:r>
                  <a:rPr lang="en-US" altLang="zh-CN" sz="1400" b="1" kern="1200" dirty="0" smtClean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Times New Roman"/>
                  </a:rPr>
                  <a:t> </a:t>
                </a:r>
                <a:r>
                  <a:rPr lang="en-US" altLang="zh-CN" sz="1400" b="1" kern="120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Times New Roman"/>
                  </a:rPr>
                  <a:t>use</a:t>
                </a:r>
                <a:endParaRPr lang="en-US" altLang="zh-CN" sz="3600" kern="100" dirty="0">
                  <a:latin typeface="Calibri"/>
                  <a:ea typeface="Open Sans"/>
                  <a:cs typeface="Calibri"/>
                  <a:sym typeface="Times New Roman"/>
                </a:endParaRPr>
              </a:p>
            </p:txBody>
          </p:sp>
          <p:sp>
            <p:nvSpPr>
              <p:cNvPr id="8" name="Google Shape;227;p33"/>
              <p:cNvSpPr txBox="1"/>
              <p:nvPr/>
            </p:nvSpPr>
            <p:spPr>
              <a:xfrm>
                <a:off x="5719" y="1718378"/>
                <a:ext cx="888" cy="5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algn="ctr">
                  <a:lnSpc>
                    <a:spcPct val="100000"/>
                  </a:lnSpc>
                  <a:spcAft>
                    <a:spcPts val="800"/>
                  </a:spcAft>
                </a:pPr>
                <a:r>
                  <a:rPr lang="en-US" altLang="zh-CN" sz="1400" b="1" kern="120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Times New Roman"/>
                  </a:rPr>
                  <a:t>Perfect</a:t>
                </a:r>
                <a:endParaRPr lang="en-US" altLang="zh-CN" sz="3600" kern="100">
                  <a:latin typeface="Calibri"/>
                  <a:ea typeface="Open Sans"/>
                  <a:cs typeface="Calibri"/>
                  <a:sym typeface="Times New Roman"/>
                </a:endParaRPr>
              </a:p>
            </p:txBody>
          </p:sp>
        </p:grpSp>
        <p:sp>
          <p:nvSpPr>
            <p:cNvPr id="5" name="Google Shape;227;p33"/>
            <p:cNvSpPr txBox="1"/>
            <p:nvPr/>
          </p:nvSpPr>
          <p:spPr>
            <a:xfrm>
              <a:off x="6528" y="1720358"/>
              <a:ext cx="709" cy="1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57150" indent="-57150" algn="r">
                <a:lnSpc>
                  <a:spcPct val="100000"/>
                </a:lnSpc>
                <a:spcAft>
                  <a:spcPts val="800"/>
                </a:spcAft>
              </a:pPr>
              <a:r>
                <a:rPr lang="en-US" altLang="zh-CN" sz="1400" b="1" kern="1200" dirty="0">
                  <a:solidFill>
                    <a:srgbClr val="000000"/>
                  </a:solidFill>
                  <a:latin typeface="Calibri"/>
                  <a:ea typeface="Arial"/>
                  <a:cs typeface="Calibri"/>
                  <a:sym typeface="Times New Roman"/>
                </a:rPr>
                <a:t>Hard to </a:t>
              </a:r>
              <a:endParaRPr lang="en-US" altLang="zh-CN" sz="1400" b="1" kern="120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Times New Roman"/>
              </a:endParaRPr>
            </a:p>
            <a:p>
              <a:pPr marL="57150" indent="-57150" algn="r">
                <a:lnSpc>
                  <a:spcPct val="100000"/>
                </a:lnSpc>
                <a:spcAft>
                  <a:spcPts val="800"/>
                </a:spcAft>
              </a:pPr>
              <a:r>
                <a:rPr lang="en-US" altLang="zh-CN" sz="1400" b="1" kern="1200" dirty="0" smtClean="0">
                  <a:solidFill>
                    <a:srgbClr val="000000"/>
                  </a:solidFill>
                  <a:latin typeface="Calibri"/>
                  <a:ea typeface="Arial"/>
                  <a:cs typeface="Calibri"/>
                  <a:sym typeface="Times New Roman"/>
                </a:rPr>
                <a:t>use</a:t>
              </a:r>
              <a:endParaRPr lang="en-US" altLang="zh-CN" sz="3600" kern="100" dirty="0">
                <a:latin typeface="Calibri"/>
                <a:ea typeface="Open Sans"/>
                <a:cs typeface="Calibri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25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sz="4400" dirty="0"/>
              <a:t>A Good </a:t>
            </a:r>
            <a:r>
              <a:rPr lang="en-US" sz="4400" dirty="0" smtClean="0"/>
              <a:t>Browser</a:t>
            </a:r>
            <a:br>
              <a:rPr lang="en-US" sz="4400" dirty="0" smtClean="0"/>
            </a:br>
            <a:r>
              <a:rPr lang="en-AU" sz="4400" dirty="0"/>
              <a:t/>
            </a:r>
            <a:br>
              <a:rPr lang="en-AU" sz="4400" dirty="0"/>
            </a:b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5400" dirty="0" err="1" smtClean="0"/>
              <a:t>Fierfox</a:t>
            </a:r>
            <a:endParaRPr lang="en-US" sz="5400" dirty="0" smtClean="0"/>
          </a:p>
          <a:p>
            <a:endParaRPr lang="en-US" sz="5400" dirty="0" smtClean="0"/>
          </a:p>
          <a:p>
            <a:r>
              <a:rPr lang="en-US" sz="5400" dirty="0" smtClean="0"/>
              <a:t>Brave</a:t>
            </a:r>
          </a:p>
          <a:p>
            <a:endParaRPr lang="en-US" sz="5400" dirty="0" smtClean="0"/>
          </a:p>
          <a:p>
            <a:r>
              <a:rPr lang="en-US" sz="5400" dirty="0" smtClean="0"/>
              <a:t>Google Chrome</a:t>
            </a:r>
            <a:endParaRPr lang="en-AU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57" y="1853248"/>
            <a:ext cx="1343232" cy="1265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757" y="3465744"/>
            <a:ext cx="1271543" cy="1369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464" y="5237980"/>
            <a:ext cx="1269324" cy="121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9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Plugins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dirty="0" err="1" smtClean="0"/>
              <a:t>uBlock</a:t>
            </a:r>
            <a:r>
              <a:rPr lang="en-US" sz="5000" dirty="0" smtClean="0"/>
              <a:t> </a:t>
            </a:r>
            <a:r>
              <a:rPr lang="en-US" sz="5000" dirty="0" err="1" smtClean="0"/>
              <a:t>Orign</a:t>
            </a:r>
            <a:endParaRPr lang="en-US" sz="5000" dirty="0" smtClean="0"/>
          </a:p>
          <a:p>
            <a:endParaRPr lang="en-US" sz="5000" dirty="0"/>
          </a:p>
          <a:p>
            <a:r>
              <a:rPr lang="en-US" sz="5000" dirty="0" err="1" smtClean="0"/>
              <a:t>Adblocker</a:t>
            </a:r>
            <a:r>
              <a:rPr lang="en-US" sz="5000" dirty="0" smtClean="0"/>
              <a:t> Ultimate </a:t>
            </a:r>
            <a:endParaRPr lang="en-AU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584" y="1853248"/>
            <a:ext cx="1024498" cy="11463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028" y="3594847"/>
            <a:ext cx="976643" cy="108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5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 Virus &amp; Anti Malware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dirty="0" err="1" smtClean="0"/>
              <a:t>ClamWin</a:t>
            </a:r>
            <a:endParaRPr lang="en-US" sz="5000" dirty="0" smtClean="0"/>
          </a:p>
          <a:p>
            <a:endParaRPr lang="en-US" sz="5000" dirty="0"/>
          </a:p>
          <a:p>
            <a:r>
              <a:rPr lang="en-US" sz="5000" dirty="0" smtClean="0"/>
              <a:t>Malwarebytes</a:t>
            </a:r>
            <a:endParaRPr lang="en-AU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25" y="1924966"/>
            <a:ext cx="1026869" cy="10268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606" y="3766466"/>
            <a:ext cx="1217368" cy="108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7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 (Phone) Fraud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to watch out for and what to do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760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</a:rPr>
              <a:t>Nine </a:t>
            </a:r>
            <a:r>
              <a:rPr lang="en-US" dirty="0" err="1">
                <a:latin typeface="Arial" panose="020B0604020202020204" pitchFamily="34" charset="0"/>
              </a:rPr>
              <a:t>Defences</a:t>
            </a:r>
            <a:r>
              <a:rPr lang="en-US" dirty="0">
                <a:latin typeface="Arial" panose="020B0604020202020204" pitchFamily="34" charset="0"/>
              </a:rPr>
              <a:t> Against Phone Scammers and </a:t>
            </a:r>
            <a:r>
              <a:rPr lang="en-US" dirty="0" smtClean="0">
                <a:latin typeface="Arial" panose="020B0604020202020204" pitchFamily="34" charset="0"/>
              </a:rPr>
              <a:t>Telemarketers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>
                <a:latin typeface="Calibri" panose="020F0502020204030204" pitchFamily="34" charset="0"/>
              </a:rPr>
              <a:t>1. Don’t Advertise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>
                <a:latin typeface="Calibri" panose="020F0502020204030204" pitchFamily="34" charset="0"/>
              </a:rPr>
              <a:t>2. Sign-up for Silence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>
                <a:latin typeface="Calibri" panose="020F0502020204030204" pitchFamily="34" charset="0"/>
              </a:rPr>
              <a:t>3. Adios Anonymous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>
                <a:latin typeface="Calibri" panose="020F0502020204030204" pitchFamily="34" charset="0"/>
              </a:rPr>
              <a:t>4. Block the </a:t>
            </a:r>
            <a:r>
              <a:rPr lang="en-AU" b="1" dirty="0" smtClean="0">
                <a:latin typeface="Calibri" panose="020F0502020204030204" pitchFamily="34" charset="0"/>
              </a:rPr>
              <a:t>Bums</a:t>
            </a:r>
          </a:p>
          <a:p>
            <a:r>
              <a:rPr lang="en-AU" b="1" dirty="0">
                <a:latin typeface="Calibri" panose="020F0502020204030204" pitchFamily="34" charset="0"/>
              </a:rPr>
              <a:t>5. Pay for </a:t>
            </a:r>
            <a:r>
              <a:rPr lang="en-AU" b="1" dirty="0" smtClean="0">
                <a:latin typeface="Calibri" panose="020F0502020204030204" pitchFamily="34" charset="0"/>
              </a:rPr>
              <a:t>Silence</a:t>
            </a:r>
          </a:p>
          <a:p>
            <a:r>
              <a:rPr lang="en-US" b="1" dirty="0">
                <a:latin typeface="Calibri" panose="020F0502020204030204" pitchFamily="34" charset="0"/>
              </a:rPr>
              <a:t>6. Can’t come to the phone, Please Leave a </a:t>
            </a:r>
            <a:r>
              <a:rPr lang="en-US" b="1" dirty="0" smtClean="0">
                <a:latin typeface="Calibri" panose="020F0502020204030204" pitchFamily="34" charset="0"/>
              </a:rPr>
              <a:t>Message</a:t>
            </a:r>
          </a:p>
          <a:p>
            <a:r>
              <a:rPr lang="en-AU" b="1" dirty="0">
                <a:latin typeface="Calibri" panose="020F0502020204030204" pitchFamily="34" charset="0"/>
              </a:rPr>
              <a:t>7. Punt the </a:t>
            </a:r>
            <a:r>
              <a:rPr lang="en-AU" b="1" dirty="0" smtClean="0">
                <a:latin typeface="Calibri" panose="020F0502020204030204" pitchFamily="34" charset="0"/>
              </a:rPr>
              <a:t>Pause</a:t>
            </a:r>
          </a:p>
          <a:p>
            <a:r>
              <a:rPr lang="en-US" b="1" dirty="0">
                <a:latin typeface="Calibri" panose="020F0502020204030204" pitchFamily="34" charset="0"/>
              </a:rPr>
              <a:t>8. Pass on the Push</a:t>
            </a:r>
            <a:endParaRPr lang="en-US" dirty="0">
              <a:latin typeface="Arial" panose="020B060402020202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</a:rPr>
              <a:t>9. Dive into the Directory</a:t>
            </a:r>
            <a:endParaRPr lang="en-US" dirty="0">
              <a:latin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87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</a:rPr>
              <a:t>Tactics and Strategy to Avoid Being a Phone Fraud Victim</a:t>
            </a:r>
            <a:br>
              <a:rPr lang="en-US" b="1" dirty="0">
                <a:latin typeface="Arial" panose="020B0604020202020204" pitchFamily="34" charset="0"/>
              </a:rPr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4651" y="2438074"/>
            <a:ext cx="4482841" cy="3538777"/>
          </a:xfrm>
        </p:spPr>
        <p:txBody>
          <a:bodyPr>
            <a:normAutofit/>
          </a:bodyPr>
          <a:lstStyle/>
          <a:p>
            <a:r>
              <a:rPr lang="en-AU" b="1" dirty="0">
                <a:latin typeface="Calibri" panose="020F0502020204030204" pitchFamily="34" charset="0"/>
              </a:rPr>
              <a:t>Keep the Lights On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 smtClean="0">
                <a:latin typeface="Calibri" panose="020F0502020204030204" pitchFamily="34" charset="0"/>
              </a:rPr>
              <a:t>Spoofing</a:t>
            </a:r>
            <a:endParaRPr lang="en-AU" b="1" dirty="0">
              <a:latin typeface="Calibri" panose="020F0502020204030204" pitchFamily="34" charset="0"/>
            </a:endParaRPr>
          </a:p>
          <a:p>
            <a:r>
              <a:rPr lang="en-AU" b="1" dirty="0" smtClean="0">
                <a:latin typeface="Calibri" panose="020F0502020204030204" pitchFamily="34" charset="0"/>
              </a:rPr>
              <a:t>The </a:t>
            </a:r>
            <a:r>
              <a:rPr lang="en-AU" b="1" dirty="0">
                <a:latin typeface="Calibri" panose="020F0502020204030204" pitchFamily="34" charset="0"/>
              </a:rPr>
              <a:t>Pop-Up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 smtClean="0">
                <a:latin typeface="Calibri" panose="020F0502020204030204" pitchFamily="34" charset="0"/>
              </a:rPr>
              <a:t>ATO </a:t>
            </a:r>
            <a:r>
              <a:rPr lang="en-AU" b="1" dirty="0">
                <a:latin typeface="Calibri" panose="020F0502020204030204" pitchFamily="34" charset="0"/>
              </a:rPr>
              <a:t>Scams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>
                <a:latin typeface="Calibri" panose="020F0502020204030204" pitchFamily="34" charset="0"/>
              </a:rPr>
              <a:t>Please Help</a:t>
            </a:r>
            <a:endParaRPr lang="en-AU" dirty="0">
              <a:latin typeface="Arial" panose="020B0604020202020204" pitchFamily="34" charset="0"/>
            </a:endParaRPr>
          </a:p>
          <a:p>
            <a:r>
              <a:rPr lang="en-AU" b="1" dirty="0">
                <a:latin typeface="Calibri" panose="020F0502020204030204" pitchFamily="34" charset="0"/>
              </a:rPr>
              <a:t>Can We Help You?</a:t>
            </a:r>
            <a:endParaRPr lang="en-AU" dirty="0">
              <a:latin typeface="Arial" panose="020B0604020202020204" pitchFamily="34" charset="0"/>
            </a:endParaRPr>
          </a:p>
          <a:p>
            <a:endParaRPr lang="en-AU" b="1" dirty="0" smtClean="0">
              <a:latin typeface="Calibri" panose="020F0502020204030204" pitchFamily="34" charset="0"/>
            </a:endParaRPr>
          </a:p>
          <a:p>
            <a:endParaRPr lang="en-AU" dirty="0">
              <a:latin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47152" y="2438074"/>
            <a:ext cx="4482841" cy="3364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AU" b="1" dirty="0" smtClean="0">
                <a:latin typeface="Calibri" panose="020F0502020204030204" pitchFamily="34" charset="0"/>
              </a:rPr>
              <a:t>Yank the Yes</a:t>
            </a:r>
          </a:p>
          <a:p>
            <a:r>
              <a:rPr lang="en-AU" b="1" dirty="0" smtClean="0">
                <a:latin typeface="Calibri" panose="020F0502020204030204" pitchFamily="34" charset="0"/>
              </a:rPr>
              <a:t>Oops, Wrong Name</a:t>
            </a:r>
            <a:endParaRPr lang="en-AU" dirty="0" smtClean="0">
              <a:latin typeface="Arial" panose="020B0604020202020204" pitchFamily="34" charset="0"/>
            </a:endParaRPr>
          </a:p>
          <a:p>
            <a:pPr lvl="1"/>
            <a:r>
              <a:rPr lang="en-US" b="1" dirty="0" smtClean="0">
                <a:latin typeface="Calibri" panose="020F0502020204030204" pitchFamily="34" charset="0"/>
              </a:rPr>
              <a:t>Oh, My Headset is a Mess</a:t>
            </a:r>
            <a:endParaRPr lang="en-US" dirty="0" smtClean="0">
              <a:latin typeface="Arial" panose="020B0604020202020204" pitchFamily="34" charset="0"/>
            </a:endParaRPr>
          </a:p>
          <a:p>
            <a:r>
              <a:rPr lang="en-AU" b="1" dirty="0" err="1" smtClean="0">
                <a:latin typeface="Calibri" panose="020F0502020204030204" pitchFamily="34" charset="0"/>
              </a:rPr>
              <a:t>Smishing</a:t>
            </a:r>
            <a:endParaRPr lang="en-AU" dirty="0" smtClean="0">
              <a:latin typeface="Arial" panose="020B0604020202020204" pitchFamily="34" charset="0"/>
            </a:endParaRPr>
          </a:p>
          <a:p>
            <a:r>
              <a:rPr lang="en-AU" b="1" dirty="0" smtClean="0">
                <a:latin typeface="Calibri" panose="020F0502020204030204" pitchFamily="34" charset="0"/>
              </a:rPr>
              <a:t>You’ve Won!</a:t>
            </a:r>
            <a:endParaRPr lang="en-AU" dirty="0" smtClean="0">
              <a:latin typeface="Arial" panose="020B0604020202020204" pitchFamily="34" charset="0"/>
            </a:endParaRPr>
          </a:p>
          <a:p>
            <a:r>
              <a:rPr lang="en-AU" b="1" dirty="0" smtClean="0">
                <a:latin typeface="Calibri" panose="020F0502020204030204" pitchFamily="34" charset="0"/>
              </a:rPr>
              <a:t>Grandkid Scam</a:t>
            </a:r>
            <a:endParaRPr lang="en-AU" dirty="0" smtClean="0">
              <a:latin typeface="Arial" panose="020B0604020202020204" pitchFamily="34" charset="0"/>
            </a:endParaRPr>
          </a:p>
          <a:p>
            <a:pPr lvl="1"/>
            <a:r>
              <a:rPr lang="en-US" b="1" dirty="0" smtClean="0">
                <a:latin typeface="Calibri" panose="020F0502020204030204" pitchFamily="34" charset="0"/>
              </a:rPr>
              <a:t>They Got a Name, Now What?</a:t>
            </a:r>
          </a:p>
          <a:p>
            <a:endParaRPr lang="en-AU" dirty="0" smtClean="0">
              <a:latin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</a:endParaRPr>
          </a:p>
          <a:p>
            <a:endParaRPr lang="en-AU" dirty="0" smtClean="0">
              <a:latin typeface="Arial" panose="020B060402020202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7051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Five Universal Phone Fraud Prevention Truths</a:t>
            </a:r>
            <a:br>
              <a:rPr lang="en-US" dirty="0">
                <a:latin typeface="Arial" panose="020B0604020202020204" pitchFamily="34" charset="0"/>
              </a:rPr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alibri" panose="020F0502020204030204" pitchFamily="34" charset="0"/>
              </a:rPr>
              <a:t>1. You do NOT have to answer your phone.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endParaRPr lang="en-US" sz="2800" dirty="0">
              <a:latin typeface="Arial" panose="020B060402020202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</a:rPr>
              <a:t>2. There is no law against hanging up on a phone fraud scammer.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endParaRPr lang="en-US" sz="2800" dirty="0">
              <a:latin typeface="Arial" panose="020B060402020202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</a:rPr>
              <a:t>3. Don’t talk to them. Just hang up</a:t>
            </a:r>
            <a:r>
              <a:rPr lang="en-US" sz="2800" b="1" dirty="0" smtClean="0">
                <a:latin typeface="Calibri" panose="020F0502020204030204" pitchFamily="34" charset="0"/>
              </a:rPr>
              <a:t>.</a:t>
            </a:r>
          </a:p>
          <a:p>
            <a:r>
              <a:rPr lang="en-US" sz="2800" b="1" dirty="0">
                <a:latin typeface="Calibri" panose="020F0502020204030204" pitchFamily="34" charset="0"/>
              </a:rPr>
              <a:t>4. If you don’t have a mobile phone and instead use a home landline you aren't </a:t>
            </a:r>
            <a:r>
              <a:rPr lang="en-US" sz="2800" b="1" dirty="0" smtClean="0">
                <a:latin typeface="Calibri" panose="020F0502020204030204" pitchFamily="34" charset="0"/>
              </a:rPr>
              <a:t>safe</a:t>
            </a:r>
          </a:p>
          <a:p>
            <a:r>
              <a:rPr lang="en-US" sz="2800" b="1" dirty="0">
                <a:latin typeface="Calibri" panose="020F0502020204030204" pitchFamily="34" charset="0"/>
              </a:rPr>
              <a:t>5. Do not mess around with the scammers</a:t>
            </a:r>
            <a:r>
              <a:rPr lang="en-US" sz="2800" b="1" dirty="0" smtClean="0">
                <a:latin typeface="Calibri" panose="020F0502020204030204" pitchFamily="34" charset="0"/>
              </a:rPr>
              <a:t>.</a:t>
            </a:r>
            <a:endParaRPr lang="en-US" sz="280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474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bstract design">
            <a:extLst>
              <a:ext uri="{FF2B5EF4-FFF2-40B4-BE49-F238E27FC236}">
                <a16:creationId xmlns:a16="http://schemas.microsoft.com/office/drawing/2014/main" id="{6D363037-1741-4470-A023-883E2FFD58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/>
          </a:blip>
          <a:srcRect t="18308" r="6818" b="2872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970C361B-D32E-42E0-A41E-86C3D9AC8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336E726C-3DE4-41AA-88A0-C92B0C341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 smtClean="0"/>
              <a:t>Files of todays class can be found at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www</a:t>
            </a:r>
            <a:r>
              <a:rPr lang="en-US" dirty="0"/>
              <a:t>. </a:t>
            </a:r>
            <a:r>
              <a:rPr lang="en-US" dirty="0" smtClean="0"/>
              <a:t>hobstar.io/training/scams</a:t>
            </a:r>
            <a:endParaRPr lang="ru-RU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Subtitle 12">
            <a:extLst>
              <a:ext uri="{FF2B5EF4-FFF2-40B4-BE49-F238E27FC236}">
                <a16:creationId xmlns:a16="http://schemas.microsoft.com/office/drawing/2014/main" id="{336E726C-3DE4-41AA-88A0-C92B0C34163D}"/>
              </a:ext>
            </a:extLst>
          </p:cNvPr>
          <p:cNvSpPr txBox="1">
            <a:spLocks/>
          </p:cNvSpPr>
          <p:nvPr/>
        </p:nvSpPr>
        <p:spPr>
          <a:xfrm>
            <a:off x="1154955" y="56388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Contact me, Paul, on:</a:t>
            </a:r>
          </a:p>
          <a:p>
            <a:r>
              <a:rPr lang="en-US" dirty="0" smtClean="0"/>
              <a:t>hobstar@protonmail.com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767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F4172B9F-030A-4864-9C8F-117B052D0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33AA69-F09C-4769-984A-89F3144473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C54328-0E3E-40FC-9B9C-E60E585EE030}">
  <ds:schemaRefs>
    <ds:schemaRef ds:uri="http://purl.org/dc/dcmitype/"/>
    <ds:schemaRef ds:uri="http://schemas.microsoft.com/office/2006/metadata/properties"/>
    <ds:schemaRef ds:uri="71af3243-3dd4-4a8d-8c0d-dd76da1f02a5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Digital design</Template>
  <TotalTime>0</TotalTime>
  <Words>652</Words>
  <Application>Microsoft Office PowerPoint</Application>
  <PresentationFormat>Widescreen</PresentationFormat>
  <Paragraphs>185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Open Sans</vt:lpstr>
      <vt:lpstr>Times New Roman</vt:lpstr>
      <vt:lpstr>Wingdings 3</vt:lpstr>
      <vt:lpstr>Ion</vt:lpstr>
      <vt:lpstr>Stay Safe Online &amp; Spot Scams</vt:lpstr>
      <vt:lpstr>Today’s Topics</vt:lpstr>
      <vt:lpstr>Intro</vt:lpstr>
      <vt:lpstr>The Numbers</vt:lpstr>
      <vt:lpstr>The Numbers</vt:lpstr>
      <vt:lpstr>The Numbers</vt:lpstr>
      <vt:lpstr>Type of Threats</vt:lpstr>
      <vt:lpstr>Types of Threats</vt:lpstr>
      <vt:lpstr>Types of Threats</vt:lpstr>
      <vt:lpstr>Types of Threats</vt:lpstr>
      <vt:lpstr>Types of Threats</vt:lpstr>
      <vt:lpstr>Lines of Defence</vt:lpstr>
      <vt:lpstr>Preventing Problems Can be Easy!</vt:lpstr>
      <vt:lpstr>Knowledge and Critical Thinking</vt:lpstr>
      <vt:lpstr>Ease of Use vs. Security</vt:lpstr>
      <vt:lpstr>A Good Browser  </vt:lpstr>
      <vt:lpstr>Plugins</vt:lpstr>
      <vt:lpstr>Anti Virus &amp; Anti Malware</vt:lpstr>
      <vt:lpstr>Prevent (Phone) Fraud</vt:lpstr>
      <vt:lpstr>Nine Defences Against Phone Scammers and Telemarketers</vt:lpstr>
      <vt:lpstr>Tactics and Strategy to Avoid Being a Phone Fraud Victim </vt:lpstr>
      <vt:lpstr>Five Universal Phone Fraud Prevention Truths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2020-11-21T12:44:44Z</dcterms:created>
  <dcterms:modified xsi:type="dcterms:W3CDTF">2020-11-22T01:06:07Z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